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70" r:id="rId13"/>
    <p:sldId id="265" r:id="rId14"/>
    <p:sldId id="262" r:id="rId15"/>
    <p:sldId id="267" r:id="rId16"/>
    <p:sldId id="268" r:id="rId17"/>
    <p:sldId id="266" r:id="rId18"/>
    <p:sldId id="269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4F0D76-A81F-4F41-8659-F3B8C7878599}" v="4" dt="2021-01-22T14:00:19.0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55" y="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8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:wipe/>
      </p:transition>
    </mc:Choice>
    <mc:Fallback xmlns="">
      <p:transition spd="slow" advTm="5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6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:wipe/>
      </p:transition>
    </mc:Choice>
    <mc:Fallback xmlns="">
      <p:transition spd="slow" advTm="5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5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:wipe/>
      </p:transition>
    </mc:Choice>
    <mc:Fallback xmlns="">
      <p:transition spd="slow" advTm="5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0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:wipe/>
      </p:transition>
    </mc:Choice>
    <mc:Fallback xmlns="">
      <p:transition spd="slow" advTm="5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3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:wipe/>
      </p:transition>
    </mc:Choice>
    <mc:Fallback xmlns="">
      <p:transition spd="slow" advTm="5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2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:wipe/>
      </p:transition>
    </mc:Choice>
    <mc:Fallback xmlns="">
      <p:transition spd="slow" advTm="5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8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:wipe/>
      </p:transition>
    </mc:Choice>
    <mc:Fallback xmlns="">
      <p:transition spd="slow" advTm="5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:wipe/>
      </p:transition>
    </mc:Choice>
    <mc:Fallback xmlns="">
      <p:transition spd="slow" advTm="5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1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:wipe/>
      </p:transition>
    </mc:Choice>
    <mc:Fallback xmlns="">
      <p:transition spd="slow" advTm="5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0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:wipe/>
      </p:transition>
    </mc:Choice>
    <mc:Fallback xmlns="">
      <p:transition spd="slow" advTm="5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8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:wipe/>
      </p:transition>
    </mc:Choice>
    <mc:Fallback xmlns="">
      <p:transition spd="slow" advTm="5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7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Tm="5000">
        <p:wipe/>
      </p:transition>
    </mc:Choice>
    <mc:Fallback xmlns="">
      <p:transition spd="slow" advTm="5000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725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1C162ED-D4FE-4B77-8DA1-DBA19E82E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93381" y="1745311"/>
            <a:ext cx="4548146" cy="34111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1137B7-BCAF-4ED1-BD36-0A9EFDAD7545}"/>
              </a:ext>
            </a:extLst>
          </p:cNvPr>
          <p:cNvSpPr txBox="1"/>
          <p:nvPr/>
        </p:nvSpPr>
        <p:spPr>
          <a:xfrm>
            <a:off x="7870723" y="5400367"/>
            <a:ext cx="421803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err="1">
                <a:highlight>
                  <a:srgbClr val="C0C0C0"/>
                </a:highlight>
              </a:rPr>
              <a:t>Materialcollage</a:t>
            </a:r>
            <a:r>
              <a:rPr lang="en-US" sz="4800" b="1">
                <a:highlight>
                  <a:srgbClr val="C0C0C0"/>
                </a:highlight>
              </a:rPr>
              <a:t> 1.Klasse</a:t>
            </a:r>
            <a:endParaRPr lang="en-US" sz="4800" b="1">
              <a:highlight>
                <a:srgbClr val="C0C0C0"/>
              </a:highlight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26BDB2-BC7B-4BC5-92B0-ECB29B8D763E}"/>
              </a:ext>
            </a:extLst>
          </p:cNvPr>
          <p:cNvSpPr txBox="1"/>
          <p:nvPr/>
        </p:nvSpPr>
        <p:spPr>
          <a:xfrm>
            <a:off x="618067" y="734483"/>
            <a:ext cx="327236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highlight>
                  <a:srgbClr val="C0C0C0"/>
                </a:highlight>
              </a:rPr>
              <a:t>Distance learning</a:t>
            </a:r>
          </a:p>
        </p:txBody>
      </p:sp>
    </p:spTree>
    <p:extLst>
      <p:ext uri="{BB962C8B-B14F-4D97-AF65-F5344CB8AC3E}">
        <p14:creationId xmlns:p14="http://schemas.microsoft.com/office/powerpoint/2010/main" val="157749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:wipe/>
      </p:transition>
    </mc:Choice>
    <mc:Fallback xmlns="">
      <p:transition spd="slow" advTm="5000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CB6C8-99D2-4531-8ECF-3F1AB4425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>
                <a:cs typeface="Calibri Light"/>
              </a:rPr>
              <a:t>Robo</a:t>
            </a: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CE0D9BF-1E79-44FA-914A-38017A14DC3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0390" b="20390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FF6A89-9D0C-47AF-92C5-90D462C8A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i="1" dirty="0">
                <a:ea typeface="+mn-lt"/>
                <a:cs typeface="+mn-lt"/>
              </a:rPr>
              <a:t>Mein </a:t>
            </a:r>
            <a:r>
              <a:rPr lang="en-US" sz="2000" b="1" i="1" dirty="0" err="1">
                <a:ea typeface="+mn-lt"/>
                <a:cs typeface="+mn-lt"/>
              </a:rPr>
              <a:t>Roboter</a:t>
            </a:r>
            <a:r>
              <a:rPr lang="en-US" sz="2000" b="1" i="1" dirty="0">
                <a:ea typeface="+mn-lt"/>
                <a:cs typeface="+mn-lt"/>
              </a:rPr>
              <a:t> </a:t>
            </a:r>
            <a:r>
              <a:rPr lang="en-US" sz="2000" b="1" i="1" dirty="0" err="1">
                <a:ea typeface="+mn-lt"/>
                <a:cs typeface="+mn-lt"/>
              </a:rPr>
              <a:t>heißt</a:t>
            </a:r>
            <a:r>
              <a:rPr lang="en-US" sz="2000" b="1" i="1" dirty="0">
                <a:ea typeface="+mn-lt"/>
                <a:cs typeface="+mn-lt"/>
              </a:rPr>
              <a:t> Robo.</a:t>
            </a:r>
            <a:endParaRPr lang="en-US" sz="2000" dirty="0">
              <a:ea typeface="+mn-lt"/>
              <a:cs typeface="+mn-lt"/>
            </a:endParaRPr>
          </a:p>
          <a:p>
            <a:r>
              <a:rPr lang="en-US" sz="2000" b="1" i="1" dirty="0">
                <a:ea typeface="+mn-lt"/>
                <a:cs typeface="+mn-lt"/>
              </a:rPr>
              <a:t>Ich </a:t>
            </a:r>
            <a:r>
              <a:rPr lang="en-US" sz="2000" b="1" i="1" dirty="0" err="1">
                <a:ea typeface="+mn-lt"/>
                <a:cs typeface="+mn-lt"/>
              </a:rPr>
              <a:t>habe</a:t>
            </a:r>
            <a:r>
              <a:rPr lang="en-US" sz="2000" b="1" i="1" dirty="0">
                <a:ea typeface="+mn-lt"/>
                <a:cs typeface="+mn-lt"/>
              </a:rPr>
              <a:t> </a:t>
            </a:r>
            <a:r>
              <a:rPr lang="en-US" sz="2000" b="1" i="1" dirty="0" err="1">
                <a:ea typeface="+mn-lt"/>
                <a:cs typeface="+mn-lt"/>
              </a:rPr>
              <a:t>ihn</a:t>
            </a:r>
            <a:r>
              <a:rPr lang="en-US" sz="2000" b="1" i="1" dirty="0">
                <a:ea typeface="+mn-lt"/>
                <a:cs typeface="+mn-lt"/>
              </a:rPr>
              <a:t> </a:t>
            </a:r>
            <a:r>
              <a:rPr lang="en-US" sz="2000" b="1" i="1" dirty="0" err="1">
                <a:ea typeface="+mn-lt"/>
                <a:cs typeface="+mn-lt"/>
              </a:rPr>
              <a:t>selbst</a:t>
            </a:r>
            <a:r>
              <a:rPr lang="en-US" sz="2000" b="1" i="1" dirty="0">
                <a:ea typeface="+mn-lt"/>
                <a:cs typeface="+mn-lt"/>
              </a:rPr>
              <a:t> </a:t>
            </a:r>
            <a:r>
              <a:rPr lang="en-US" sz="2000" b="1" i="1" dirty="0" err="1">
                <a:ea typeface="+mn-lt"/>
                <a:cs typeface="+mn-lt"/>
              </a:rPr>
              <a:t>gebaut</a:t>
            </a:r>
            <a:r>
              <a:rPr lang="en-US" sz="2000" b="1" i="1" dirty="0">
                <a:ea typeface="+mn-lt"/>
                <a:cs typeface="+mn-lt"/>
              </a:rPr>
              <a:t>.</a:t>
            </a:r>
            <a:endParaRPr lang="en-US" sz="2000" dirty="0">
              <a:ea typeface="+mn-lt"/>
              <a:cs typeface="+mn-lt"/>
            </a:endParaRPr>
          </a:p>
          <a:p>
            <a:r>
              <a:rPr lang="en-US" sz="2000" b="1" i="1" dirty="0">
                <a:ea typeface="+mn-lt"/>
                <a:cs typeface="+mn-lt"/>
              </a:rPr>
              <a:t>Ich </a:t>
            </a:r>
            <a:r>
              <a:rPr lang="en-US" sz="2000" b="1" i="1" dirty="0" err="1">
                <a:ea typeface="+mn-lt"/>
                <a:cs typeface="+mn-lt"/>
              </a:rPr>
              <a:t>habe</a:t>
            </a:r>
            <a:r>
              <a:rPr lang="en-US" sz="2000" b="1" i="1" dirty="0">
                <a:ea typeface="+mn-lt"/>
                <a:cs typeface="+mn-lt"/>
              </a:rPr>
              <a:t> </a:t>
            </a:r>
            <a:r>
              <a:rPr lang="en-US" sz="2000" b="1" i="1" dirty="0" err="1">
                <a:ea typeface="+mn-lt"/>
                <a:cs typeface="+mn-lt"/>
              </a:rPr>
              <a:t>ihn</a:t>
            </a:r>
            <a:r>
              <a:rPr lang="en-US" sz="2000" b="1" i="1" dirty="0">
                <a:ea typeface="+mn-lt"/>
                <a:cs typeface="+mn-lt"/>
              </a:rPr>
              <a:t> </a:t>
            </a:r>
            <a:r>
              <a:rPr lang="en-US" sz="2000" b="1" i="1" dirty="0" err="1">
                <a:ea typeface="+mn-lt"/>
                <a:cs typeface="+mn-lt"/>
              </a:rPr>
              <a:t>aus</a:t>
            </a:r>
            <a:r>
              <a:rPr lang="en-US" sz="2000" b="1" i="1" dirty="0">
                <a:ea typeface="+mn-lt"/>
                <a:cs typeface="+mn-lt"/>
              </a:rPr>
              <a:t> </a:t>
            </a:r>
            <a:r>
              <a:rPr lang="en-US" sz="2000" b="1" i="1" dirty="0" err="1">
                <a:ea typeface="+mn-lt"/>
                <a:cs typeface="+mn-lt"/>
              </a:rPr>
              <a:t>verschiedenen</a:t>
            </a:r>
            <a:endParaRPr lang="en-US" sz="2000" b="1" i="1" dirty="0">
              <a:ea typeface="+mn-lt"/>
              <a:cs typeface="+mn-lt"/>
            </a:endParaRPr>
          </a:p>
          <a:p>
            <a:r>
              <a:rPr lang="en-US" sz="2000" b="1" i="1" dirty="0">
                <a:ea typeface="+mn-lt"/>
                <a:cs typeface="+mn-lt"/>
              </a:rPr>
              <a:t> </a:t>
            </a:r>
            <a:r>
              <a:rPr lang="en-US" sz="2000" b="1" i="1" dirty="0" err="1">
                <a:ea typeface="+mn-lt"/>
                <a:cs typeface="+mn-lt"/>
              </a:rPr>
              <a:t>Sachen</a:t>
            </a:r>
            <a:r>
              <a:rPr lang="en-US" sz="2000" b="1" i="1" dirty="0">
                <a:ea typeface="+mn-lt"/>
                <a:cs typeface="+mn-lt"/>
              </a:rPr>
              <a:t> </a:t>
            </a:r>
            <a:r>
              <a:rPr lang="en-US" sz="2000" b="1" i="1" dirty="0" err="1">
                <a:ea typeface="+mn-lt"/>
                <a:cs typeface="+mn-lt"/>
              </a:rPr>
              <a:t>gebaut</a:t>
            </a:r>
            <a:endParaRPr lang="en-US" sz="2000" dirty="0">
              <a:ea typeface="+mn-lt"/>
              <a:cs typeface="+mn-lt"/>
            </a:endParaRPr>
          </a:p>
          <a:p>
            <a:r>
              <a:rPr lang="en-US" sz="2000" b="1" i="1" dirty="0">
                <a:ea typeface="+mn-lt"/>
                <a:cs typeface="+mn-lt"/>
              </a:rPr>
              <a:t>Er</a:t>
            </a:r>
            <a:r>
              <a:rPr lang="en-US" sz="2000" i="1" dirty="0">
                <a:ea typeface="+mn-lt"/>
                <a:cs typeface="+mn-lt"/>
              </a:rPr>
              <a:t> </a:t>
            </a:r>
            <a:r>
              <a:rPr lang="en-US" sz="2000" b="1" i="1" dirty="0" err="1">
                <a:ea typeface="+mn-lt"/>
                <a:cs typeface="+mn-lt"/>
              </a:rPr>
              <a:t>kann</a:t>
            </a:r>
            <a:r>
              <a:rPr lang="en-US" sz="2000" b="1" i="1" dirty="0">
                <a:ea typeface="+mn-lt"/>
                <a:cs typeface="+mn-lt"/>
              </a:rPr>
              <a:t> die </a:t>
            </a:r>
            <a:r>
              <a:rPr lang="en-US" sz="2000" b="1" i="1" dirty="0" err="1">
                <a:ea typeface="+mn-lt"/>
                <a:cs typeface="+mn-lt"/>
              </a:rPr>
              <a:t>Sonne</a:t>
            </a:r>
            <a:r>
              <a:rPr lang="en-US" sz="2000" b="1" i="1" dirty="0">
                <a:ea typeface="+mn-lt"/>
                <a:cs typeface="+mn-lt"/>
              </a:rPr>
              <a:t> </a:t>
            </a:r>
            <a:r>
              <a:rPr lang="en-US" sz="2000" b="1" i="1" dirty="0" err="1">
                <a:ea typeface="+mn-lt"/>
                <a:cs typeface="+mn-lt"/>
              </a:rPr>
              <a:t>reflektieren</a:t>
            </a:r>
            <a:r>
              <a:rPr lang="en-US" sz="2000" b="1" i="1" dirty="0">
                <a:ea typeface="+mn-lt"/>
                <a:cs typeface="+mn-lt"/>
              </a:rPr>
              <a:t> und</a:t>
            </a:r>
          </a:p>
          <a:p>
            <a:r>
              <a:rPr lang="en-US" sz="2000" b="1" i="1" dirty="0">
                <a:ea typeface="+mn-lt"/>
                <a:cs typeface="+mn-lt"/>
              </a:rPr>
              <a:t> </a:t>
            </a:r>
            <a:r>
              <a:rPr lang="en-US" sz="2000" b="1" i="1" dirty="0" err="1">
                <a:ea typeface="+mn-lt"/>
                <a:cs typeface="+mn-lt"/>
              </a:rPr>
              <a:t>Batterien</a:t>
            </a:r>
            <a:r>
              <a:rPr lang="en-US" sz="2000" b="1" i="1" dirty="0">
                <a:ea typeface="+mn-lt"/>
                <a:cs typeface="+mn-lt"/>
              </a:rPr>
              <a:t> </a:t>
            </a:r>
            <a:r>
              <a:rPr lang="en-US" sz="2000" b="1" i="1" dirty="0" err="1">
                <a:ea typeface="+mn-lt"/>
                <a:cs typeface="+mn-lt"/>
              </a:rPr>
              <a:t>damit</a:t>
            </a:r>
            <a:r>
              <a:rPr lang="en-US" sz="2000" b="1" i="1" dirty="0">
                <a:ea typeface="+mn-lt"/>
                <a:cs typeface="+mn-lt"/>
              </a:rPr>
              <a:t> </a:t>
            </a:r>
            <a:r>
              <a:rPr lang="en-US" sz="2000" b="1" i="1" dirty="0" err="1">
                <a:ea typeface="+mn-lt"/>
                <a:cs typeface="+mn-lt"/>
              </a:rPr>
              <a:t>aufladen</a:t>
            </a:r>
            <a:r>
              <a:rPr lang="en-US" sz="2000" b="1" i="1" dirty="0">
                <a:ea typeface="+mn-lt"/>
                <a:cs typeface="+mn-lt"/>
              </a:rPr>
              <a:t>.</a:t>
            </a:r>
            <a:endParaRPr lang="en-US" sz="2000" dirty="0">
              <a:ea typeface="+mn-lt"/>
              <a:cs typeface="+mn-lt"/>
            </a:endParaRPr>
          </a:p>
          <a:p>
            <a:r>
              <a:rPr lang="en-US" sz="2000" b="1" i="1" dirty="0">
                <a:ea typeface="+mn-lt"/>
                <a:cs typeface="+mn-lt"/>
              </a:rPr>
              <a:t>Er </a:t>
            </a:r>
            <a:r>
              <a:rPr lang="en-US" sz="2000" b="1" i="1" dirty="0" err="1">
                <a:ea typeface="+mn-lt"/>
                <a:cs typeface="+mn-lt"/>
              </a:rPr>
              <a:t>ist</a:t>
            </a:r>
            <a:r>
              <a:rPr lang="en-US" sz="2000" b="1" i="1" dirty="0">
                <a:ea typeface="+mn-lt"/>
                <a:cs typeface="+mn-lt"/>
              </a:rPr>
              <a:t> </a:t>
            </a:r>
            <a:r>
              <a:rPr lang="en-US" sz="2000" b="1" i="1" dirty="0" err="1">
                <a:ea typeface="+mn-lt"/>
                <a:cs typeface="+mn-lt"/>
              </a:rPr>
              <a:t>sehr</a:t>
            </a:r>
            <a:r>
              <a:rPr lang="en-US" sz="2000" b="1" i="1" dirty="0">
                <a:ea typeface="+mn-lt"/>
                <a:cs typeface="+mn-lt"/>
              </a:rPr>
              <a:t> </a:t>
            </a:r>
            <a:r>
              <a:rPr lang="en-US" sz="2000" b="1" i="1" dirty="0" err="1">
                <a:ea typeface="+mn-lt"/>
                <a:cs typeface="+mn-lt"/>
              </a:rPr>
              <a:t>nützlich</a:t>
            </a:r>
            <a:r>
              <a:rPr lang="en-US" sz="2000" b="1" i="1" dirty="0">
                <a:ea typeface="+mn-lt"/>
                <a:cs typeface="+mn-lt"/>
              </a:rPr>
              <a:t>. </a:t>
            </a:r>
            <a:endParaRPr lang="en-US" sz="2000" dirty="0">
              <a:ea typeface="+mn-lt"/>
              <a:cs typeface="+mn-lt"/>
            </a:endParaRPr>
          </a:p>
          <a:p>
            <a:r>
              <a:rPr lang="en-US" sz="2000" b="1" i="1" dirty="0">
                <a:ea typeface="+mn-lt"/>
                <a:cs typeface="+mn-lt"/>
              </a:rPr>
              <a:t>Er </a:t>
            </a:r>
            <a:r>
              <a:rPr lang="en-US" sz="2000" b="1" i="1" dirty="0" err="1">
                <a:ea typeface="+mn-lt"/>
                <a:cs typeface="+mn-lt"/>
              </a:rPr>
              <a:t>geht</a:t>
            </a:r>
            <a:r>
              <a:rPr lang="en-US" sz="2000" b="1" i="1" dirty="0">
                <a:ea typeface="+mn-lt"/>
                <a:cs typeface="+mn-lt"/>
              </a:rPr>
              <a:t> </a:t>
            </a:r>
            <a:r>
              <a:rPr lang="en-US" sz="2000" b="1" i="1" dirty="0" err="1">
                <a:ea typeface="+mn-lt"/>
                <a:cs typeface="+mn-lt"/>
              </a:rPr>
              <a:t>nicht</a:t>
            </a:r>
            <a:r>
              <a:rPr lang="en-US" sz="2000" b="1" i="1" dirty="0">
                <a:ea typeface="+mn-lt"/>
                <a:cs typeface="+mn-lt"/>
              </a:rPr>
              <a:t> in die Schule.</a:t>
            </a:r>
            <a:endParaRPr lang="en-US" sz="2000" dirty="0">
              <a:ea typeface="+mn-lt"/>
              <a:cs typeface="+mn-lt"/>
            </a:endParaRPr>
          </a:p>
          <a:p>
            <a:r>
              <a:rPr lang="en-US" sz="2000" b="1" i="1" dirty="0">
                <a:ea typeface="+mn-lt"/>
                <a:cs typeface="+mn-lt"/>
              </a:rPr>
              <a:t>Aber er </a:t>
            </a:r>
            <a:r>
              <a:rPr lang="en-US" sz="2000" b="1" i="1" dirty="0" err="1">
                <a:ea typeface="+mn-lt"/>
                <a:cs typeface="+mn-lt"/>
              </a:rPr>
              <a:t>spielt</a:t>
            </a:r>
            <a:r>
              <a:rPr lang="en-US" sz="2000" b="1" i="1" dirty="0">
                <a:ea typeface="+mn-lt"/>
                <a:cs typeface="+mn-lt"/>
              </a:rPr>
              <a:t> </a:t>
            </a:r>
            <a:r>
              <a:rPr lang="en-US" sz="2000" b="1" i="1" dirty="0" err="1">
                <a:ea typeface="+mn-lt"/>
                <a:cs typeface="+mn-lt"/>
              </a:rPr>
              <a:t>sehr</a:t>
            </a:r>
            <a:r>
              <a:rPr lang="en-US" sz="2000" b="1" i="1" dirty="0">
                <a:ea typeface="+mn-lt"/>
                <a:cs typeface="+mn-lt"/>
              </a:rPr>
              <a:t> gerne </a:t>
            </a:r>
            <a:r>
              <a:rPr lang="en-US" sz="2000" b="1" i="1" dirty="0" err="1">
                <a:ea typeface="+mn-lt"/>
                <a:cs typeface="+mn-lt"/>
              </a:rPr>
              <a:t>Fussball</a:t>
            </a:r>
            <a:r>
              <a:rPr lang="en-US" sz="2000" b="1" i="1" dirty="0">
                <a:ea typeface="+mn-lt"/>
                <a:cs typeface="+mn-lt"/>
              </a:rPr>
              <a:t>.</a:t>
            </a:r>
            <a:endParaRPr lang="en-US" sz="20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399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:wipe/>
      </p:transition>
    </mc:Choice>
    <mc:Fallback xmlns="">
      <p:transition spd="slow" advTm="5000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4A315-763D-4071-9F2A-E016FA94F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80" y="1157156"/>
            <a:ext cx="4524973" cy="51293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b="1" err="1">
                <a:ea typeface="+mj-lt"/>
                <a:cs typeface="+mj-lt"/>
              </a:rPr>
              <a:t>Lavendi</a:t>
            </a:r>
            <a:br>
              <a:rPr lang="en-US" sz="4800" b="1">
                <a:ea typeface="+mj-lt"/>
                <a:cs typeface="+mj-lt"/>
              </a:rPr>
            </a:br>
            <a:r>
              <a:rPr lang="en-US" sz="4800" b="1">
                <a:ea typeface="+mj-lt"/>
                <a:cs typeface="+mj-lt"/>
              </a:rPr>
              <a:t> </a:t>
            </a:r>
            <a:br>
              <a:rPr lang="en-US" sz="2400" b="1">
                <a:ea typeface="+mj-lt"/>
                <a:cs typeface="+mj-lt"/>
              </a:rPr>
            </a:br>
            <a:r>
              <a:rPr lang="en-US" sz="2400">
                <a:ea typeface="+mj-lt"/>
                <a:cs typeface="+mj-lt"/>
              </a:rPr>
              <a:t>Mein Wesen </a:t>
            </a:r>
            <a:r>
              <a:rPr lang="en-US" sz="2400" err="1">
                <a:ea typeface="+mj-lt"/>
                <a:cs typeface="+mj-lt"/>
              </a:rPr>
              <a:t>heißt</a:t>
            </a:r>
            <a:r>
              <a:rPr lang="en-US" sz="2400">
                <a:ea typeface="+mj-lt"/>
                <a:cs typeface="+mj-lt"/>
              </a:rPr>
              <a:t> </a:t>
            </a:r>
            <a:r>
              <a:rPr lang="en-US" sz="2400" err="1">
                <a:ea typeface="+mj-lt"/>
                <a:cs typeface="+mj-lt"/>
              </a:rPr>
              <a:t>Lavendi</a:t>
            </a:r>
            <a:r>
              <a:rPr lang="en-US" sz="2400">
                <a:ea typeface="+mj-lt"/>
                <a:cs typeface="+mj-lt"/>
              </a:rPr>
              <a:t> .</a:t>
            </a:r>
            <a:br>
              <a:rPr lang="en-US" sz="2400">
                <a:ea typeface="+mj-lt"/>
                <a:cs typeface="+mj-lt"/>
              </a:rPr>
            </a:br>
            <a:r>
              <a:rPr lang="en-US" sz="2400">
                <a:ea typeface="+mj-lt"/>
                <a:cs typeface="+mj-lt"/>
              </a:rPr>
              <a:t>Sie </a:t>
            </a:r>
            <a:r>
              <a:rPr lang="en-US" sz="2400" err="1">
                <a:ea typeface="+mj-lt"/>
                <a:cs typeface="+mj-lt"/>
              </a:rPr>
              <a:t>wohnt</a:t>
            </a:r>
            <a:r>
              <a:rPr lang="en-US" sz="2400">
                <a:ea typeface="+mj-lt"/>
                <a:cs typeface="+mj-lt"/>
              </a:rPr>
              <a:t> in </a:t>
            </a:r>
            <a:r>
              <a:rPr lang="en-US" sz="2400" err="1">
                <a:ea typeface="+mj-lt"/>
                <a:cs typeface="+mj-lt"/>
              </a:rPr>
              <a:t>einer</a:t>
            </a:r>
            <a:r>
              <a:rPr lang="en-US" sz="2400">
                <a:ea typeface="+mj-lt"/>
                <a:cs typeface="+mj-lt"/>
              </a:rPr>
              <a:t> </a:t>
            </a:r>
            <a:r>
              <a:rPr lang="en-US" sz="2400" err="1">
                <a:ea typeface="+mj-lt"/>
                <a:cs typeface="+mj-lt"/>
              </a:rPr>
              <a:t>Höhle</a:t>
            </a:r>
            <a:r>
              <a:rPr lang="en-US" sz="2400">
                <a:ea typeface="+mj-lt"/>
                <a:cs typeface="+mj-lt"/>
              </a:rPr>
              <a:t> am Berg. Auf </a:t>
            </a:r>
            <a:r>
              <a:rPr lang="en-US" sz="2400" err="1">
                <a:ea typeface="+mj-lt"/>
                <a:cs typeface="+mj-lt"/>
              </a:rPr>
              <a:t>diesem</a:t>
            </a:r>
            <a:r>
              <a:rPr lang="en-US" sz="2400">
                <a:ea typeface="+mj-lt"/>
                <a:cs typeface="+mj-lt"/>
              </a:rPr>
              <a:t> Berg </a:t>
            </a:r>
            <a:r>
              <a:rPr lang="en-US" sz="2400" err="1">
                <a:ea typeface="+mj-lt"/>
                <a:cs typeface="+mj-lt"/>
              </a:rPr>
              <a:t>wachsen</a:t>
            </a:r>
            <a:r>
              <a:rPr lang="en-US" sz="2400">
                <a:ea typeface="+mj-lt"/>
                <a:cs typeface="+mj-lt"/>
              </a:rPr>
              <a:t> </a:t>
            </a:r>
            <a:r>
              <a:rPr lang="en-US" sz="2400" err="1">
                <a:ea typeface="+mj-lt"/>
                <a:cs typeface="+mj-lt"/>
              </a:rPr>
              <a:t>viele</a:t>
            </a:r>
            <a:r>
              <a:rPr lang="en-US" sz="2400">
                <a:ea typeface="+mj-lt"/>
                <a:cs typeface="+mj-lt"/>
              </a:rPr>
              <a:t> </a:t>
            </a:r>
            <a:br>
              <a:rPr lang="en-US" sz="2400">
                <a:ea typeface="+mj-lt"/>
                <a:cs typeface="+mj-lt"/>
              </a:rPr>
            </a:br>
            <a:r>
              <a:rPr lang="en-US" sz="2400">
                <a:ea typeface="+mj-lt"/>
                <a:cs typeface="+mj-lt"/>
              </a:rPr>
              <a:t>Lavendel- Blumen. </a:t>
            </a:r>
            <a:br>
              <a:rPr lang="en-US" sz="2400">
                <a:ea typeface="+mj-lt"/>
                <a:cs typeface="+mj-lt"/>
              </a:rPr>
            </a:br>
            <a:r>
              <a:rPr lang="en-US" sz="2400">
                <a:ea typeface="+mj-lt"/>
                <a:cs typeface="+mj-lt"/>
              </a:rPr>
              <a:t>Sie hat </a:t>
            </a:r>
            <a:r>
              <a:rPr lang="en-US" sz="2400" err="1">
                <a:ea typeface="+mj-lt"/>
                <a:cs typeface="+mj-lt"/>
              </a:rPr>
              <a:t>viele</a:t>
            </a:r>
            <a:r>
              <a:rPr lang="en-US" sz="2400">
                <a:ea typeface="+mj-lt"/>
                <a:cs typeface="+mj-lt"/>
              </a:rPr>
              <a:t> Freunde: das </a:t>
            </a:r>
            <a:r>
              <a:rPr lang="en-US" sz="2400" err="1">
                <a:ea typeface="+mj-lt"/>
                <a:cs typeface="+mj-lt"/>
              </a:rPr>
              <a:t>Eichhörnchen</a:t>
            </a:r>
            <a:r>
              <a:rPr lang="en-US" sz="2400">
                <a:ea typeface="+mj-lt"/>
                <a:cs typeface="+mj-lt"/>
              </a:rPr>
              <a:t> Ida, die Biene Susi, den </a:t>
            </a:r>
            <a:r>
              <a:rPr lang="en-US" sz="2400" err="1">
                <a:ea typeface="+mj-lt"/>
                <a:cs typeface="+mj-lt"/>
              </a:rPr>
              <a:t>großen</a:t>
            </a:r>
            <a:r>
              <a:rPr lang="en-US" sz="2400">
                <a:ea typeface="+mj-lt"/>
                <a:cs typeface="+mj-lt"/>
              </a:rPr>
              <a:t> </a:t>
            </a:r>
            <a:r>
              <a:rPr lang="en-US" sz="2400" err="1">
                <a:ea typeface="+mj-lt"/>
                <a:cs typeface="+mj-lt"/>
              </a:rPr>
              <a:t>dicken</a:t>
            </a:r>
            <a:r>
              <a:rPr lang="en-US" sz="2400">
                <a:ea typeface="+mj-lt"/>
                <a:cs typeface="+mj-lt"/>
              </a:rPr>
              <a:t> Bär Balu, </a:t>
            </a:r>
            <a:br>
              <a:rPr lang="en-US" sz="2400">
                <a:ea typeface="+mj-lt"/>
                <a:cs typeface="+mj-lt"/>
              </a:rPr>
            </a:br>
            <a:r>
              <a:rPr lang="en-US" sz="2400">
                <a:ea typeface="+mj-lt"/>
                <a:cs typeface="+mj-lt"/>
              </a:rPr>
              <a:t>Igel Isidor und Hase Hoppy.</a:t>
            </a:r>
            <a:br>
              <a:rPr lang="en-US" sz="2400">
                <a:ea typeface="+mj-lt"/>
                <a:cs typeface="+mj-lt"/>
              </a:rPr>
            </a:br>
            <a:r>
              <a:rPr lang="en-US" sz="2400" err="1">
                <a:ea typeface="+mj-lt"/>
                <a:cs typeface="+mj-lt"/>
              </a:rPr>
              <a:t>Mit</a:t>
            </a:r>
            <a:r>
              <a:rPr lang="en-US" sz="2400">
                <a:ea typeface="+mj-lt"/>
                <a:cs typeface="+mj-lt"/>
              </a:rPr>
              <a:t> </a:t>
            </a:r>
            <a:r>
              <a:rPr lang="en-US" sz="2400" err="1">
                <a:ea typeface="+mj-lt"/>
                <a:cs typeface="+mj-lt"/>
              </a:rPr>
              <a:t>denen</a:t>
            </a:r>
            <a:r>
              <a:rPr lang="en-US" sz="2400">
                <a:ea typeface="+mj-lt"/>
                <a:cs typeface="+mj-lt"/>
              </a:rPr>
              <a:t> </a:t>
            </a:r>
            <a:r>
              <a:rPr lang="en-US" sz="2400" err="1">
                <a:ea typeface="+mj-lt"/>
                <a:cs typeface="+mj-lt"/>
              </a:rPr>
              <a:t>spielt</a:t>
            </a:r>
            <a:r>
              <a:rPr lang="en-US" sz="2400">
                <a:ea typeface="+mj-lt"/>
                <a:cs typeface="+mj-lt"/>
              </a:rPr>
              <a:t> </a:t>
            </a:r>
            <a:r>
              <a:rPr lang="en-US" sz="2400" err="1">
                <a:ea typeface="+mj-lt"/>
                <a:cs typeface="+mj-lt"/>
              </a:rPr>
              <a:t>sie</a:t>
            </a:r>
            <a:r>
              <a:rPr lang="en-US" sz="2400">
                <a:ea typeface="+mj-lt"/>
                <a:cs typeface="+mj-lt"/>
              </a:rPr>
              <a:t> </a:t>
            </a:r>
            <a:r>
              <a:rPr lang="en-US" sz="2400" err="1">
                <a:ea typeface="+mj-lt"/>
                <a:cs typeface="+mj-lt"/>
              </a:rPr>
              <a:t>jeden</a:t>
            </a:r>
            <a:r>
              <a:rPr lang="en-US" sz="2400">
                <a:ea typeface="+mj-lt"/>
                <a:cs typeface="+mj-lt"/>
              </a:rPr>
              <a:t> Tag.</a:t>
            </a:r>
            <a:br>
              <a:rPr lang="en-US" sz="2400">
                <a:ea typeface="+mj-lt"/>
                <a:cs typeface="+mj-lt"/>
              </a:rPr>
            </a:br>
            <a:r>
              <a:rPr lang="en-US" sz="2400">
                <a:ea typeface="+mj-lt"/>
                <a:cs typeface="+mj-lt"/>
              </a:rPr>
              <a:t>Sie </a:t>
            </a:r>
            <a:r>
              <a:rPr lang="en-US" sz="2400" err="1">
                <a:ea typeface="+mj-lt"/>
                <a:cs typeface="+mj-lt"/>
              </a:rPr>
              <a:t>kann</a:t>
            </a:r>
            <a:r>
              <a:rPr lang="en-US" sz="2400">
                <a:ea typeface="+mj-lt"/>
                <a:cs typeface="+mj-lt"/>
              </a:rPr>
              <a:t> </a:t>
            </a:r>
            <a:r>
              <a:rPr lang="en-US" sz="2400" err="1">
                <a:ea typeface="+mj-lt"/>
                <a:cs typeface="+mj-lt"/>
              </a:rPr>
              <a:t>Pflanzen</a:t>
            </a:r>
            <a:r>
              <a:rPr lang="en-US" sz="2400">
                <a:ea typeface="+mj-lt"/>
                <a:cs typeface="+mj-lt"/>
              </a:rPr>
              <a:t> </a:t>
            </a:r>
            <a:r>
              <a:rPr lang="en-US" sz="2400" err="1">
                <a:ea typeface="+mj-lt"/>
                <a:cs typeface="+mj-lt"/>
              </a:rPr>
              <a:t>wachsen</a:t>
            </a:r>
            <a:r>
              <a:rPr lang="en-US" sz="2400">
                <a:ea typeface="+mj-lt"/>
                <a:cs typeface="+mj-lt"/>
              </a:rPr>
              <a:t> </a:t>
            </a:r>
            <a:r>
              <a:rPr lang="en-US" sz="2400" err="1">
                <a:ea typeface="+mj-lt"/>
                <a:cs typeface="+mj-lt"/>
              </a:rPr>
              <a:t>lassen</a:t>
            </a:r>
            <a:r>
              <a:rPr lang="en-US" sz="2400">
                <a:ea typeface="+mj-lt"/>
                <a:cs typeface="+mj-lt"/>
              </a:rPr>
              <a:t>. </a:t>
            </a:r>
          </a:p>
          <a:p>
            <a:endParaRPr lang="en-US" sz="4800">
              <a:cs typeface="Calibri Light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5F0E572-2F42-4143-A8D6-77B9F919AA2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0390" b="20390"/>
          <a:stretch/>
        </p:blipFill>
        <p:spPr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78115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:wipe/>
      </p:transition>
    </mc:Choice>
    <mc:Fallback xmlns="">
      <p:transition spd="slow" advTm="5000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31F8C-4C40-4A37-B3EE-E7B863777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98451"/>
            <a:ext cx="3932237" cy="848783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cs typeface="Calibri Light"/>
              </a:rPr>
              <a:t>Baldwin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78F17EA-9CF8-4878-AA88-01822A97FD2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1458" t="-908" r="21875" b="3442"/>
          <a:stretch/>
        </p:blipFill>
        <p:spPr>
          <a:xfrm>
            <a:off x="5895578" y="136525"/>
            <a:ext cx="4367215" cy="653737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A7AB6-D0A1-41E8-8E69-0ED3096D5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15484"/>
            <a:ext cx="3932237" cy="5483754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2000">
              <a:ea typeface="+mn-lt"/>
              <a:cs typeface="+mn-lt"/>
            </a:endParaRPr>
          </a:p>
          <a:p>
            <a:r>
              <a:rPr lang="en-US" sz="2000">
                <a:ea typeface="+mn-lt"/>
                <a:cs typeface="+mn-lt"/>
              </a:rPr>
              <a:t>Mein Monster heist Baldwin. </a:t>
            </a:r>
            <a:endParaRPr lang="en-US">
              <a:cs typeface="Calibri"/>
            </a:endParaRPr>
          </a:p>
          <a:p>
            <a:r>
              <a:rPr lang="en-US" sz="2000">
                <a:ea typeface="+mn-lt"/>
                <a:cs typeface="+mn-lt"/>
              </a:rPr>
              <a:t>Er </a:t>
            </a:r>
            <a:r>
              <a:rPr lang="en-US" sz="2000" err="1">
                <a:ea typeface="+mn-lt"/>
                <a:cs typeface="+mn-lt"/>
              </a:rPr>
              <a:t>kommt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aus</a:t>
            </a:r>
            <a:r>
              <a:rPr lang="en-US" sz="2000">
                <a:ea typeface="+mn-lt"/>
                <a:cs typeface="+mn-lt"/>
              </a:rPr>
              <a:t> der </a:t>
            </a:r>
            <a:r>
              <a:rPr lang="en-US" sz="2000" err="1">
                <a:ea typeface="+mn-lt"/>
                <a:cs typeface="+mn-lt"/>
              </a:rPr>
              <a:t>Wüste</a:t>
            </a:r>
            <a:r>
              <a:rPr lang="en-US" sz="2000">
                <a:ea typeface="+mn-lt"/>
                <a:cs typeface="+mn-lt"/>
              </a:rPr>
              <a:t>.</a:t>
            </a:r>
            <a:endParaRPr lang="en-US"/>
          </a:p>
          <a:p>
            <a:r>
              <a:rPr lang="en-US" sz="2000">
                <a:ea typeface="+mn-lt"/>
                <a:cs typeface="+mn-lt"/>
              </a:rPr>
              <a:t>Am </a:t>
            </a:r>
            <a:r>
              <a:rPr lang="en-US" sz="2000" err="1">
                <a:ea typeface="+mn-lt"/>
                <a:cs typeface="+mn-lt"/>
              </a:rPr>
              <a:t>liebsten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gräbt</a:t>
            </a:r>
            <a:r>
              <a:rPr lang="en-US" sz="2000">
                <a:ea typeface="+mn-lt"/>
                <a:cs typeface="+mn-lt"/>
              </a:rPr>
              <a:t> er </a:t>
            </a:r>
            <a:r>
              <a:rPr lang="en-US" sz="2000" err="1">
                <a:ea typeface="+mn-lt"/>
                <a:cs typeface="+mn-lt"/>
              </a:rPr>
              <a:t>im</a:t>
            </a:r>
            <a:r>
              <a:rPr lang="en-US" sz="2000">
                <a:ea typeface="+mn-lt"/>
                <a:cs typeface="+mn-lt"/>
              </a:rPr>
              <a:t> Garten </a:t>
            </a:r>
          </a:p>
          <a:p>
            <a:r>
              <a:rPr lang="en-US" sz="2000" err="1">
                <a:ea typeface="+mn-lt"/>
                <a:cs typeface="+mn-lt"/>
              </a:rPr>
              <a:t>Löcher</a:t>
            </a:r>
            <a:r>
              <a:rPr lang="en-US" sz="2000">
                <a:ea typeface="+mn-lt"/>
                <a:cs typeface="+mn-lt"/>
              </a:rPr>
              <a:t>. </a:t>
            </a:r>
            <a:endParaRPr lang="en-US">
              <a:ea typeface="+mn-lt"/>
              <a:cs typeface="+mn-lt"/>
            </a:endParaRPr>
          </a:p>
          <a:p>
            <a:r>
              <a:rPr lang="en-US" sz="2000" err="1">
                <a:ea typeface="+mn-lt"/>
                <a:cs typeface="+mn-lt"/>
              </a:rPr>
              <a:t>Deshalb</a:t>
            </a:r>
            <a:r>
              <a:rPr lang="en-US" sz="2000">
                <a:ea typeface="+mn-lt"/>
                <a:cs typeface="+mn-lt"/>
              </a:rPr>
              <a:t> hat sein Garten in</a:t>
            </a:r>
            <a:endParaRPr lang="en-US">
              <a:ea typeface="+mn-lt"/>
              <a:cs typeface="+mn-lt"/>
            </a:endParaRPr>
          </a:p>
          <a:p>
            <a:r>
              <a:rPr lang="en-US" sz="2000" err="1">
                <a:ea typeface="+mn-lt"/>
                <a:cs typeface="+mn-lt"/>
              </a:rPr>
              <a:t>Hopfen</a:t>
            </a:r>
            <a:r>
              <a:rPr lang="en-US" sz="2000">
                <a:ea typeface="+mn-lt"/>
                <a:cs typeface="+mn-lt"/>
              </a:rPr>
              <a:t>- Hagen </a:t>
            </a:r>
            <a:r>
              <a:rPr lang="en-US" sz="2000" err="1">
                <a:ea typeface="+mn-lt"/>
                <a:cs typeface="+mn-lt"/>
              </a:rPr>
              <a:t>nur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noch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Löcher</a:t>
            </a:r>
            <a:r>
              <a:rPr lang="en-US" sz="2000">
                <a:ea typeface="+mn-lt"/>
                <a:cs typeface="+mn-lt"/>
              </a:rPr>
              <a:t>, </a:t>
            </a:r>
            <a:endParaRPr lang="en-US">
              <a:ea typeface="+mn-lt"/>
              <a:cs typeface="+mn-lt"/>
            </a:endParaRPr>
          </a:p>
          <a:p>
            <a:r>
              <a:rPr lang="en-US" sz="2000" err="1">
                <a:ea typeface="+mn-lt"/>
                <a:cs typeface="+mn-lt"/>
              </a:rPr>
              <a:t>darüber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beschwert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sich</a:t>
            </a:r>
            <a:r>
              <a:rPr lang="en-US" sz="2000">
                <a:ea typeface="+mn-lt"/>
                <a:cs typeface="+mn-lt"/>
              </a:rPr>
              <a:t> seine Frau  </a:t>
            </a:r>
            <a:endParaRPr lang="en-US">
              <a:cs typeface="Calibri"/>
            </a:endParaRPr>
          </a:p>
          <a:p>
            <a:r>
              <a:rPr lang="en-US" sz="2000" err="1">
                <a:ea typeface="+mn-lt"/>
                <a:cs typeface="+mn-lt"/>
              </a:rPr>
              <a:t>sehr</a:t>
            </a:r>
            <a:r>
              <a:rPr lang="en-US" sz="2000">
                <a:ea typeface="+mn-lt"/>
                <a:cs typeface="+mn-lt"/>
              </a:rPr>
              <a:t> .</a:t>
            </a:r>
          </a:p>
          <a:p>
            <a:r>
              <a:rPr lang="en-US" sz="2000">
                <a:ea typeface="+mn-lt"/>
                <a:cs typeface="+mn-lt"/>
              </a:rPr>
              <a:t>Er </a:t>
            </a:r>
            <a:r>
              <a:rPr lang="en-US" sz="2000" err="1">
                <a:ea typeface="+mn-lt"/>
                <a:cs typeface="+mn-lt"/>
              </a:rPr>
              <a:t>isst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sehr</a:t>
            </a:r>
            <a:r>
              <a:rPr lang="en-US" sz="2000">
                <a:ea typeface="+mn-lt"/>
                <a:cs typeface="+mn-lt"/>
              </a:rPr>
              <a:t> gerne, </a:t>
            </a:r>
            <a:r>
              <a:rPr lang="en-US" sz="2000" err="1">
                <a:ea typeface="+mn-lt"/>
                <a:cs typeface="+mn-lt"/>
              </a:rPr>
              <a:t>lebendige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Kühe</a:t>
            </a:r>
            <a:r>
              <a:rPr lang="en-US" sz="2000">
                <a:ea typeface="+mn-lt"/>
                <a:cs typeface="+mn-lt"/>
              </a:rPr>
              <a:t> .</a:t>
            </a:r>
            <a:endParaRPr lang="en-US">
              <a:ea typeface="+mn-lt"/>
              <a:cs typeface="+mn-lt"/>
            </a:endParaRPr>
          </a:p>
          <a:p>
            <a:r>
              <a:rPr lang="en-US" sz="2000">
                <a:ea typeface="+mn-lt"/>
                <a:cs typeface="+mn-lt"/>
              </a:rPr>
              <a:t>Er </a:t>
            </a:r>
            <a:r>
              <a:rPr lang="en-US" sz="2000" err="1">
                <a:ea typeface="+mn-lt"/>
                <a:cs typeface="+mn-lt"/>
              </a:rPr>
              <a:t>ist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für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ein</a:t>
            </a:r>
            <a:r>
              <a:rPr lang="en-US" sz="2000">
                <a:ea typeface="+mn-lt"/>
                <a:cs typeface="+mn-lt"/>
              </a:rPr>
              <a:t> Monster </a:t>
            </a:r>
            <a:r>
              <a:rPr lang="en-US" sz="2000" err="1">
                <a:ea typeface="+mn-lt"/>
                <a:cs typeface="+mn-lt"/>
              </a:rPr>
              <a:t>noch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sehr</a:t>
            </a:r>
            <a:r>
              <a:rPr lang="en-US" sz="2000">
                <a:ea typeface="+mn-lt"/>
                <a:cs typeface="+mn-lt"/>
              </a:rPr>
              <a:t> </a:t>
            </a:r>
            <a:endParaRPr lang="en-US">
              <a:ea typeface="+mn-lt"/>
              <a:cs typeface="+mn-lt"/>
            </a:endParaRPr>
          </a:p>
          <a:p>
            <a:r>
              <a:rPr lang="en-US" sz="2000" err="1">
                <a:ea typeface="+mn-lt"/>
                <a:cs typeface="+mn-lt"/>
              </a:rPr>
              <a:t>jung</a:t>
            </a:r>
            <a:r>
              <a:rPr lang="en-US" sz="2000">
                <a:ea typeface="+mn-lt"/>
                <a:cs typeface="+mn-lt"/>
              </a:rPr>
              <a:t> , erst 76 Jahre </a:t>
            </a:r>
            <a:r>
              <a:rPr lang="en-US" sz="2000" err="1">
                <a:ea typeface="+mn-lt"/>
                <a:cs typeface="+mn-lt"/>
              </a:rPr>
              <a:t>jung</a:t>
            </a:r>
            <a:r>
              <a:rPr lang="en-US" sz="2000">
                <a:ea typeface="+mn-lt"/>
                <a:cs typeface="+mn-lt"/>
              </a:rPr>
              <a:t>.</a:t>
            </a:r>
            <a:endParaRPr lang="en-US">
              <a:cs typeface="Calibri"/>
            </a:endParaRPr>
          </a:p>
          <a:p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02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:wipe/>
      </p:transition>
    </mc:Choice>
    <mc:Fallback xmlns="">
      <p:transition spd="slow" advTm="5000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0DB9C61-90E0-484F-8602-02F49EDC1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2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7ED563-E5DB-4937-BF78-7893C4D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28036"/>
            <a:ext cx="11724640" cy="63779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86DF2B-955E-49A9-A206-96F1FB0C4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20" y="860028"/>
            <a:ext cx="6006192" cy="132490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>
                <a:solidFill>
                  <a:srgbClr val="2C2F69"/>
                </a:solidFill>
              </a:rPr>
              <a:t>Herbert Mayer</a:t>
            </a:r>
            <a:endParaRPr lang="en-US" sz="4400">
              <a:solidFill>
                <a:srgbClr val="2C2F69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D1886-FC37-4C06-B76E-B83C0DD7E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1220" y="2248823"/>
            <a:ext cx="6006192" cy="392813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b="1">
                <a:solidFill>
                  <a:srgbClr val="2C2F69"/>
                </a:solidFill>
              </a:rPr>
              <a:t>Das </a:t>
            </a:r>
            <a:r>
              <a:rPr lang="en-US" sz="2400" b="1" err="1">
                <a:solidFill>
                  <a:srgbClr val="2C2F69"/>
                </a:solidFill>
              </a:rPr>
              <a:t>ist</a:t>
            </a:r>
            <a:r>
              <a:rPr lang="en-US" sz="2400" b="1">
                <a:solidFill>
                  <a:srgbClr val="2C2F69"/>
                </a:solidFill>
              </a:rPr>
              <a:t> Herbert Mayer!</a:t>
            </a:r>
            <a:endParaRPr lang="en-US" sz="2400">
              <a:solidFill>
                <a:srgbClr val="2C2F69"/>
              </a:solidFill>
              <a:cs typeface="Calibri" panose="020F0502020204030204"/>
            </a:endParaRPr>
          </a:p>
          <a:p>
            <a:r>
              <a:rPr lang="en-US" sz="2400" b="1">
                <a:solidFill>
                  <a:srgbClr val="2C2F69"/>
                </a:solidFill>
              </a:rPr>
              <a:t>Er mag alle Farben, </a:t>
            </a:r>
            <a:r>
              <a:rPr lang="en-US" sz="2400" b="1" err="1">
                <a:solidFill>
                  <a:srgbClr val="2C2F69"/>
                </a:solidFill>
              </a:rPr>
              <a:t>wie</a:t>
            </a:r>
            <a:r>
              <a:rPr lang="en-US" sz="2400" b="1">
                <a:solidFill>
                  <a:srgbClr val="2C2F69"/>
                </a:solidFill>
              </a:rPr>
              <a:t> </a:t>
            </a:r>
            <a:r>
              <a:rPr lang="en-US" sz="2400" b="1" err="1">
                <a:solidFill>
                  <a:srgbClr val="2C2F69"/>
                </a:solidFill>
              </a:rPr>
              <a:t>sie</a:t>
            </a:r>
            <a:r>
              <a:rPr lang="en-US" sz="2400" b="1">
                <a:solidFill>
                  <a:srgbClr val="2C2F69"/>
                </a:solidFill>
              </a:rPr>
              <a:t> in </a:t>
            </a:r>
            <a:endParaRPr lang="en-US" sz="2400" b="1">
              <a:solidFill>
                <a:srgbClr val="2C2F69"/>
              </a:solidFill>
              <a:cs typeface="Calibri"/>
            </a:endParaRPr>
          </a:p>
          <a:p>
            <a:r>
              <a:rPr lang="en-US" sz="2400" b="1">
                <a:solidFill>
                  <a:srgbClr val="2C2F69"/>
                </a:solidFill>
              </a:rPr>
              <a:t>der </a:t>
            </a:r>
            <a:r>
              <a:rPr lang="en-US" sz="2400" b="1" err="1">
                <a:solidFill>
                  <a:srgbClr val="2C2F69"/>
                </a:solidFill>
              </a:rPr>
              <a:t>Natur</a:t>
            </a:r>
            <a:r>
              <a:rPr lang="en-US" sz="2400" b="1">
                <a:solidFill>
                  <a:srgbClr val="2C2F69"/>
                </a:solidFill>
              </a:rPr>
              <a:t> </a:t>
            </a:r>
            <a:r>
              <a:rPr lang="en-US" sz="2400" b="1" err="1">
                <a:solidFill>
                  <a:srgbClr val="2C2F69"/>
                </a:solidFill>
              </a:rPr>
              <a:t>sind</a:t>
            </a:r>
            <a:r>
              <a:rPr lang="en-US" sz="2400" b="1">
                <a:solidFill>
                  <a:srgbClr val="2C2F69"/>
                </a:solidFill>
              </a:rPr>
              <a:t>, </a:t>
            </a:r>
            <a:r>
              <a:rPr lang="en-US" sz="2400" b="1" err="1">
                <a:solidFill>
                  <a:srgbClr val="2C2F69"/>
                </a:solidFill>
              </a:rPr>
              <a:t>sehr</a:t>
            </a:r>
            <a:r>
              <a:rPr lang="en-US" sz="2400" b="1">
                <a:solidFill>
                  <a:srgbClr val="2C2F69"/>
                </a:solidFill>
              </a:rPr>
              <a:t> </a:t>
            </a:r>
            <a:r>
              <a:rPr lang="en-US" sz="2400" b="1" err="1">
                <a:solidFill>
                  <a:srgbClr val="2C2F69"/>
                </a:solidFill>
              </a:rPr>
              <a:t>gern</a:t>
            </a:r>
            <a:endParaRPr lang="en-US" sz="2400">
              <a:solidFill>
                <a:srgbClr val="2C2F69"/>
              </a:solidFill>
              <a:cs typeface="Calibri" panose="020F0502020204030204"/>
            </a:endParaRPr>
          </a:p>
          <a:p>
            <a:r>
              <a:rPr lang="en-US" sz="2400" b="1">
                <a:solidFill>
                  <a:srgbClr val="2C2F69"/>
                </a:solidFill>
              </a:rPr>
              <a:t>Seine </a:t>
            </a:r>
            <a:r>
              <a:rPr lang="en-US" sz="2400" b="1" err="1">
                <a:solidFill>
                  <a:srgbClr val="2C2F69"/>
                </a:solidFill>
              </a:rPr>
              <a:t>Hobbys</a:t>
            </a:r>
            <a:r>
              <a:rPr lang="en-US" sz="2400" b="1">
                <a:solidFill>
                  <a:srgbClr val="2C2F69"/>
                </a:solidFill>
              </a:rPr>
              <a:t> </a:t>
            </a:r>
            <a:r>
              <a:rPr lang="en-US" sz="2400" b="1" err="1">
                <a:solidFill>
                  <a:srgbClr val="2C2F69"/>
                </a:solidFill>
              </a:rPr>
              <a:t>sind</a:t>
            </a:r>
            <a:r>
              <a:rPr lang="en-US" sz="2400" b="1">
                <a:solidFill>
                  <a:srgbClr val="2C2F69"/>
                </a:solidFill>
              </a:rPr>
              <a:t> </a:t>
            </a:r>
            <a:r>
              <a:rPr lang="en-US" sz="2400" b="1" err="1">
                <a:solidFill>
                  <a:srgbClr val="2C2F69"/>
                </a:solidFill>
              </a:rPr>
              <a:t>Lesen</a:t>
            </a:r>
            <a:r>
              <a:rPr lang="en-US" sz="2400" b="1">
                <a:solidFill>
                  <a:srgbClr val="2C2F69"/>
                </a:solidFill>
              </a:rPr>
              <a:t>, </a:t>
            </a:r>
            <a:r>
              <a:rPr lang="en-US" sz="2400" b="1" err="1">
                <a:solidFill>
                  <a:srgbClr val="2C2F69"/>
                </a:solidFill>
              </a:rPr>
              <a:t>Radfahren</a:t>
            </a:r>
            <a:r>
              <a:rPr lang="en-US" sz="2400" b="1">
                <a:solidFill>
                  <a:srgbClr val="2C2F69"/>
                </a:solidFill>
              </a:rPr>
              <a:t>,</a:t>
            </a:r>
            <a:endParaRPr lang="en-US" sz="2400" b="1">
              <a:solidFill>
                <a:srgbClr val="2C2F69"/>
              </a:solidFill>
              <a:cs typeface="Calibri"/>
            </a:endParaRPr>
          </a:p>
          <a:p>
            <a:r>
              <a:rPr lang="en-US" sz="2400" b="1">
                <a:solidFill>
                  <a:srgbClr val="2C2F69"/>
                </a:solidFill>
              </a:rPr>
              <a:t>Basketball und </a:t>
            </a:r>
            <a:r>
              <a:rPr lang="en-US" sz="2400" b="1" err="1">
                <a:solidFill>
                  <a:srgbClr val="2C2F69"/>
                </a:solidFill>
              </a:rPr>
              <a:t>Fischen</a:t>
            </a:r>
            <a:r>
              <a:rPr lang="en-US" sz="2400" b="1">
                <a:solidFill>
                  <a:srgbClr val="2C2F69"/>
                </a:solidFill>
              </a:rPr>
              <a:t>.</a:t>
            </a:r>
            <a:r>
              <a:rPr lang="en-US" sz="2400">
                <a:solidFill>
                  <a:srgbClr val="2C2F69"/>
                </a:solidFill>
              </a:rPr>
              <a:t> </a:t>
            </a:r>
            <a:endParaRPr lang="en-US" sz="2400">
              <a:solidFill>
                <a:srgbClr val="2C2F69"/>
              </a:solidFill>
              <a:cs typeface="Calibri" panose="020F0502020204030204"/>
            </a:endParaRPr>
          </a:p>
          <a:p>
            <a:r>
              <a:rPr lang="en-US" sz="2400" b="1">
                <a:solidFill>
                  <a:srgbClr val="2C2F69"/>
                </a:solidFill>
              </a:rPr>
              <a:t>Er </a:t>
            </a:r>
            <a:r>
              <a:rPr lang="en-US" sz="2400" b="1" err="1">
                <a:solidFill>
                  <a:srgbClr val="2C2F69"/>
                </a:solidFill>
              </a:rPr>
              <a:t>ist</a:t>
            </a:r>
            <a:r>
              <a:rPr lang="en-US" sz="2400" b="1">
                <a:solidFill>
                  <a:srgbClr val="2C2F69"/>
                </a:solidFill>
              </a:rPr>
              <a:t> Gärtner von </a:t>
            </a:r>
            <a:r>
              <a:rPr lang="en-US" sz="2400" b="1" err="1">
                <a:solidFill>
                  <a:srgbClr val="2C2F69"/>
                </a:solidFill>
              </a:rPr>
              <a:t>Beruf</a:t>
            </a:r>
            <a:r>
              <a:rPr lang="en-US" sz="2400" b="1">
                <a:solidFill>
                  <a:srgbClr val="2C2F69"/>
                </a:solidFill>
              </a:rPr>
              <a:t>.</a:t>
            </a:r>
            <a:endParaRPr lang="en-US" sz="2400">
              <a:solidFill>
                <a:srgbClr val="2C2F69"/>
              </a:solidFill>
              <a:cs typeface="Calibri" panose="020F0502020204030204"/>
            </a:endParaRPr>
          </a:p>
          <a:p>
            <a:r>
              <a:rPr lang="en-US" sz="2400" b="1" err="1">
                <a:solidFill>
                  <a:srgbClr val="2C2F69"/>
                </a:solidFill>
              </a:rPr>
              <a:t>Dafür</a:t>
            </a:r>
            <a:r>
              <a:rPr lang="en-US" sz="2400" b="1">
                <a:solidFill>
                  <a:srgbClr val="2C2F69"/>
                </a:solidFill>
              </a:rPr>
              <a:t> hat er </a:t>
            </a:r>
            <a:r>
              <a:rPr lang="en-US" sz="2400" b="1" err="1">
                <a:solidFill>
                  <a:srgbClr val="2C2F69"/>
                </a:solidFill>
              </a:rPr>
              <a:t>einen</a:t>
            </a:r>
            <a:r>
              <a:rPr lang="en-US" sz="2400" b="1">
                <a:solidFill>
                  <a:srgbClr val="2C2F69"/>
                </a:solidFill>
              </a:rPr>
              <a:t> </a:t>
            </a:r>
            <a:r>
              <a:rPr lang="en-US" sz="2400" b="1" err="1">
                <a:solidFill>
                  <a:srgbClr val="2C2F69"/>
                </a:solidFill>
              </a:rPr>
              <a:t>riesigen</a:t>
            </a:r>
            <a:r>
              <a:rPr lang="en-US" sz="2400" b="1">
                <a:solidFill>
                  <a:srgbClr val="2C2F69"/>
                </a:solidFill>
              </a:rPr>
              <a:t> Garten, </a:t>
            </a:r>
            <a:endParaRPr lang="en-US" sz="2400">
              <a:solidFill>
                <a:srgbClr val="2C2F69"/>
              </a:solidFill>
              <a:cs typeface="Calibri" panose="020F0502020204030204"/>
            </a:endParaRPr>
          </a:p>
          <a:p>
            <a:r>
              <a:rPr lang="en-US" sz="2400" b="1">
                <a:solidFill>
                  <a:srgbClr val="2C2F69"/>
                </a:solidFill>
              </a:rPr>
              <a:t>wo er alle </a:t>
            </a:r>
            <a:r>
              <a:rPr lang="en-US" sz="2400" b="1" err="1">
                <a:solidFill>
                  <a:srgbClr val="2C2F69"/>
                </a:solidFill>
              </a:rPr>
              <a:t>Pflanzen</a:t>
            </a:r>
            <a:r>
              <a:rPr lang="en-US" sz="2400" b="1">
                <a:solidFill>
                  <a:srgbClr val="2C2F69"/>
                </a:solidFill>
              </a:rPr>
              <a:t> </a:t>
            </a:r>
            <a:r>
              <a:rPr lang="en-US" sz="2400" b="1" err="1">
                <a:solidFill>
                  <a:srgbClr val="2C2F69"/>
                </a:solidFill>
              </a:rPr>
              <a:t>mit</a:t>
            </a:r>
            <a:r>
              <a:rPr lang="en-US" sz="2400" b="1">
                <a:solidFill>
                  <a:srgbClr val="2C2F69"/>
                </a:solidFill>
              </a:rPr>
              <a:t> Liebe </a:t>
            </a:r>
            <a:r>
              <a:rPr lang="en-US" sz="2400" b="1" err="1">
                <a:solidFill>
                  <a:srgbClr val="2C2F69"/>
                </a:solidFill>
              </a:rPr>
              <a:t>pflegt</a:t>
            </a:r>
            <a:r>
              <a:rPr lang="en-US" sz="2400" b="1">
                <a:solidFill>
                  <a:srgbClr val="2C2F69"/>
                </a:solidFill>
              </a:rPr>
              <a:t>.</a:t>
            </a:r>
            <a:endParaRPr lang="en-US" sz="2400">
              <a:solidFill>
                <a:srgbClr val="2C2F69"/>
              </a:solidFill>
              <a:cs typeface="Calibri" panose="020F0502020204030204"/>
            </a:endParaRPr>
          </a:p>
          <a:p>
            <a:r>
              <a:rPr lang="en-US" sz="2400" b="1">
                <a:solidFill>
                  <a:srgbClr val="2C2F69"/>
                </a:solidFill>
              </a:rPr>
              <a:t>Am </a:t>
            </a:r>
            <a:r>
              <a:rPr lang="en-US" sz="2400" b="1" err="1">
                <a:solidFill>
                  <a:srgbClr val="2C2F69"/>
                </a:solidFill>
              </a:rPr>
              <a:t>liebsten</a:t>
            </a:r>
            <a:r>
              <a:rPr lang="en-US" sz="2400" b="1">
                <a:solidFill>
                  <a:srgbClr val="2C2F69"/>
                </a:solidFill>
              </a:rPr>
              <a:t> mag er Rosen.</a:t>
            </a:r>
            <a:endParaRPr lang="en-US" sz="2400">
              <a:solidFill>
                <a:srgbClr val="2C2F69"/>
              </a:solidFill>
              <a:cs typeface="Calibri" panose="020F0502020204030204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>
              <a:solidFill>
                <a:srgbClr val="2C2F69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06B647-FE95-4550-8350-3D2180C62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60466" y="699706"/>
            <a:ext cx="4114800" cy="5477256"/>
          </a:xfrm>
          <a:prstGeom prst="rect">
            <a:avLst/>
          </a:prstGeom>
          <a:solidFill>
            <a:srgbClr val="FFFFFF"/>
          </a:solidFill>
          <a:ln w="15875">
            <a:solidFill>
              <a:srgbClr val="2C2F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579C88F7-9AA8-4C20-BEE0-5DF134AFDCC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1950" b="1"/>
          <a:stretch/>
        </p:blipFill>
        <p:spPr>
          <a:xfrm>
            <a:off x="7523826" y="862763"/>
            <a:ext cx="3788081" cy="51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7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:wipe/>
      </p:transition>
    </mc:Choice>
    <mc:Fallback xmlns="">
      <p:transition spd="slow" advTm="5000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D152A-46DC-44E9-B4B7-E5023FEF1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Herr Metallophon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40EB145-9380-494F-A9AD-CE7C78F3118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743" b="20569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376D0D-933C-48C6-A290-62CE5C292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69940" y="2322576"/>
            <a:ext cx="6172200" cy="38587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400"/>
          </a:p>
          <a:p>
            <a:r>
              <a:rPr lang="en-US" sz="2400"/>
              <a:t>Herr </a:t>
            </a:r>
            <a:r>
              <a:rPr lang="en-US" sz="2400" err="1"/>
              <a:t>Metallophon</a:t>
            </a:r>
            <a:r>
              <a:rPr lang="en-US" sz="2400"/>
              <a:t> </a:t>
            </a:r>
            <a:r>
              <a:rPr lang="en-US" sz="2400" err="1"/>
              <a:t>ist</a:t>
            </a:r>
            <a:r>
              <a:rPr lang="en-US" sz="2400"/>
              <a:t> </a:t>
            </a:r>
            <a:r>
              <a:rPr lang="en-US" sz="2400" err="1"/>
              <a:t>ein</a:t>
            </a:r>
            <a:r>
              <a:rPr lang="en-US" sz="2400"/>
              <a:t> </a:t>
            </a:r>
            <a:r>
              <a:rPr lang="en-US" sz="2400" err="1"/>
              <a:t>sehr</a:t>
            </a:r>
            <a:r>
              <a:rPr lang="en-US" sz="2400"/>
              <a:t> </a:t>
            </a:r>
            <a:r>
              <a:rPr lang="en-US" sz="2400" err="1"/>
              <a:t>brillanter</a:t>
            </a:r>
            <a:endParaRPr lang="en-US" sz="2400" err="1">
              <a:cs typeface="Calibri" panose="020F0502020204030204"/>
            </a:endParaRPr>
          </a:p>
          <a:p>
            <a:r>
              <a:rPr lang="en-US" sz="2400"/>
              <a:t>Musiker .</a:t>
            </a:r>
            <a:endParaRPr lang="en-US" sz="2400">
              <a:cs typeface="Calibri" panose="020F0502020204030204"/>
            </a:endParaRPr>
          </a:p>
          <a:p>
            <a:r>
              <a:rPr lang="en-US" sz="2400"/>
              <a:t>Sein </a:t>
            </a:r>
            <a:r>
              <a:rPr lang="en-US" sz="2400" err="1"/>
              <a:t>Lieblingsessen</a:t>
            </a:r>
            <a:r>
              <a:rPr lang="en-US" sz="2400"/>
              <a:t> </a:t>
            </a:r>
            <a:r>
              <a:rPr lang="en-US" sz="2400" err="1"/>
              <a:t>ist</a:t>
            </a:r>
            <a:r>
              <a:rPr lang="en-US" sz="2400"/>
              <a:t> Metall.</a:t>
            </a:r>
            <a:endParaRPr lang="en-US" sz="2400">
              <a:cs typeface="Calibri" panose="020F0502020204030204"/>
            </a:endParaRPr>
          </a:p>
          <a:p>
            <a:r>
              <a:rPr lang="en-US" sz="2400"/>
              <a:t>Er hat </a:t>
            </a:r>
            <a:r>
              <a:rPr lang="en-US" sz="2400" err="1"/>
              <a:t>einen</a:t>
            </a:r>
            <a:r>
              <a:rPr lang="en-US" sz="2400"/>
              <a:t> </a:t>
            </a:r>
            <a:r>
              <a:rPr lang="en-US" sz="2400" err="1"/>
              <a:t>stolzen</a:t>
            </a:r>
            <a:r>
              <a:rPr lang="en-US" sz="2400"/>
              <a:t> Mund </a:t>
            </a:r>
            <a:r>
              <a:rPr lang="en-US" sz="2400" err="1"/>
              <a:t>aus</a:t>
            </a:r>
            <a:endParaRPr lang="en-US" sz="2400">
              <a:cs typeface="Calibri" panose="020F0502020204030204"/>
            </a:endParaRPr>
          </a:p>
          <a:p>
            <a:r>
              <a:rPr lang="en-US" sz="2400" err="1"/>
              <a:t>Kronkorken</a:t>
            </a:r>
            <a:endParaRPr lang="en-US" sz="2400">
              <a:cs typeface="Calibri" panose="020F0502020204030204"/>
            </a:endParaRPr>
          </a:p>
          <a:p>
            <a:r>
              <a:rPr lang="en-US" sz="2400"/>
              <a:t>Und </a:t>
            </a:r>
            <a:r>
              <a:rPr lang="en-US" sz="2400" err="1"/>
              <a:t>immer</a:t>
            </a:r>
            <a:r>
              <a:rPr lang="en-US" sz="2400"/>
              <a:t>, </a:t>
            </a:r>
            <a:r>
              <a:rPr lang="en-US" sz="2400" err="1"/>
              <a:t>wenn</a:t>
            </a:r>
            <a:r>
              <a:rPr lang="en-US" sz="2400"/>
              <a:t> er </a:t>
            </a:r>
            <a:r>
              <a:rPr lang="en-US" sz="2400" err="1"/>
              <a:t>fotografiert</a:t>
            </a:r>
            <a:r>
              <a:rPr lang="en-US" sz="2400"/>
              <a:t> </a:t>
            </a:r>
            <a:r>
              <a:rPr lang="en-US" sz="2400" err="1"/>
              <a:t>wird</a:t>
            </a:r>
            <a:r>
              <a:rPr lang="en-US" sz="2400"/>
              <a:t>,</a:t>
            </a:r>
            <a:endParaRPr lang="en-US" sz="2400">
              <a:cs typeface="Calibri" panose="020F0502020204030204"/>
            </a:endParaRPr>
          </a:p>
          <a:p>
            <a:r>
              <a:rPr lang="en-US" sz="2400" err="1"/>
              <a:t>bekommt</a:t>
            </a:r>
            <a:r>
              <a:rPr lang="en-US" sz="2400"/>
              <a:t> er rote </a:t>
            </a:r>
            <a:r>
              <a:rPr lang="en-US" sz="2400" err="1"/>
              <a:t>Bäckchen</a:t>
            </a:r>
            <a:endParaRPr lang="en-US" sz="2400">
              <a:cs typeface="Calibri" panose="020F0502020204030204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14281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:wipe/>
      </p:transition>
    </mc:Choice>
    <mc:Fallback xmlns="">
      <p:transition spd="slow" advTm="5000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DB9C61-90E0-484F-8602-02F49EDC1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7ED563-E5DB-4937-BF78-7893C4D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28036"/>
            <a:ext cx="11724640" cy="63779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0FEEB4-796B-40EF-855C-EC6CD3369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20" y="860028"/>
            <a:ext cx="6006192" cy="132490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>
                <a:solidFill>
                  <a:srgbClr val="497A81"/>
                </a:solidFill>
              </a:rPr>
              <a:t>Robi Roboter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F7F099-A1C5-490B-BCD8-7623AAF1D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7540" y="2003592"/>
            <a:ext cx="6006192" cy="39281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i="1">
                <a:solidFill>
                  <a:srgbClr val="497A81"/>
                </a:solidFill>
              </a:rPr>
              <a:t>Mein </a:t>
            </a:r>
            <a:r>
              <a:rPr lang="en-US" i="1" err="1">
                <a:solidFill>
                  <a:srgbClr val="497A81"/>
                </a:solidFill>
              </a:rPr>
              <a:t>Gesicht</a:t>
            </a:r>
            <a:r>
              <a:rPr lang="en-US" i="1">
                <a:solidFill>
                  <a:srgbClr val="497A81"/>
                </a:solidFill>
              </a:rPr>
              <a:t> </a:t>
            </a:r>
            <a:r>
              <a:rPr lang="en-US" i="1" err="1">
                <a:solidFill>
                  <a:srgbClr val="497A81"/>
                </a:solidFill>
              </a:rPr>
              <a:t>heißt</a:t>
            </a:r>
            <a:r>
              <a:rPr lang="en-US" i="1">
                <a:solidFill>
                  <a:srgbClr val="497A81"/>
                </a:solidFill>
              </a:rPr>
              <a:t>  </a:t>
            </a:r>
            <a:r>
              <a:rPr lang="en-US" i="1" err="1">
                <a:solidFill>
                  <a:srgbClr val="497A81"/>
                </a:solidFill>
              </a:rPr>
              <a:t>Robi</a:t>
            </a:r>
            <a:r>
              <a:rPr lang="en-US" i="1">
                <a:solidFill>
                  <a:srgbClr val="497A81"/>
                </a:solidFill>
              </a:rPr>
              <a:t> </a:t>
            </a:r>
            <a:r>
              <a:rPr lang="en-US" i="1" err="1">
                <a:solidFill>
                  <a:srgbClr val="497A81"/>
                </a:solidFill>
              </a:rPr>
              <a:t>Roboter</a:t>
            </a:r>
            <a:r>
              <a:rPr lang="en-US" i="1">
                <a:solidFill>
                  <a:srgbClr val="497A81"/>
                </a:solidFill>
              </a:rPr>
              <a:t>.</a:t>
            </a:r>
            <a:endParaRPr lang="en-US">
              <a:solidFill>
                <a:srgbClr val="497A81"/>
              </a:solidFill>
              <a:cs typeface="Calibri" panose="020F0502020204030204"/>
            </a:endParaRPr>
          </a:p>
          <a:p>
            <a:r>
              <a:rPr lang="en-US" i="1">
                <a:solidFill>
                  <a:srgbClr val="497A81"/>
                </a:solidFill>
              </a:rPr>
              <a:t>Der Kopf </a:t>
            </a:r>
            <a:r>
              <a:rPr lang="en-US" i="1" err="1">
                <a:solidFill>
                  <a:srgbClr val="497A81"/>
                </a:solidFill>
              </a:rPr>
              <a:t>wurde</a:t>
            </a:r>
            <a:r>
              <a:rPr lang="en-US" i="1">
                <a:solidFill>
                  <a:srgbClr val="497A81"/>
                </a:solidFill>
              </a:rPr>
              <a:t> </a:t>
            </a:r>
            <a:r>
              <a:rPr lang="en-US" i="1" err="1">
                <a:solidFill>
                  <a:srgbClr val="497A81"/>
                </a:solidFill>
              </a:rPr>
              <a:t>mit</a:t>
            </a:r>
            <a:r>
              <a:rPr lang="en-US" i="1">
                <a:solidFill>
                  <a:srgbClr val="497A81"/>
                </a:solidFill>
              </a:rPr>
              <a:t>  </a:t>
            </a:r>
            <a:r>
              <a:rPr lang="en-US" i="1" err="1">
                <a:solidFill>
                  <a:srgbClr val="497A81"/>
                </a:solidFill>
              </a:rPr>
              <a:t>Spielsteinen</a:t>
            </a:r>
            <a:r>
              <a:rPr lang="en-US" i="1">
                <a:solidFill>
                  <a:srgbClr val="497A81"/>
                </a:solidFill>
              </a:rPr>
              <a:t> </a:t>
            </a:r>
            <a:r>
              <a:rPr lang="en-US" i="1" err="1">
                <a:solidFill>
                  <a:srgbClr val="497A81"/>
                </a:solidFill>
              </a:rPr>
              <a:t>gebaut</a:t>
            </a:r>
            <a:r>
              <a:rPr lang="en-US" i="1">
                <a:solidFill>
                  <a:srgbClr val="497A81"/>
                </a:solidFill>
              </a:rPr>
              <a:t>, </a:t>
            </a:r>
            <a:endParaRPr lang="en-US">
              <a:solidFill>
                <a:srgbClr val="497A81"/>
              </a:solidFill>
              <a:cs typeface="Calibri" panose="020F0502020204030204"/>
            </a:endParaRPr>
          </a:p>
          <a:p>
            <a:r>
              <a:rPr lang="en-US" i="1">
                <a:solidFill>
                  <a:srgbClr val="497A81"/>
                </a:solidFill>
              </a:rPr>
              <a:t>der Hals </a:t>
            </a:r>
            <a:r>
              <a:rPr lang="en-US" i="1" err="1">
                <a:solidFill>
                  <a:srgbClr val="497A81"/>
                </a:solidFill>
              </a:rPr>
              <a:t>mit</a:t>
            </a:r>
            <a:r>
              <a:rPr lang="en-US" i="1">
                <a:solidFill>
                  <a:srgbClr val="497A81"/>
                </a:solidFill>
              </a:rPr>
              <a:t> </a:t>
            </a:r>
            <a:r>
              <a:rPr lang="en-US" i="1" err="1">
                <a:solidFill>
                  <a:srgbClr val="497A81"/>
                </a:solidFill>
              </a:rPr>
              <a:t>einem</a:t>
            </a:r>
            <a:r>
              <a:rPr lang="en-US" i="1">
                <a:solidFill>
                  <a:srgbClr val="497A81"/>
                </a:solidFill>
              </a:rPr>
              <a:t> Buch, die </a:t>
            </a:r>
            <a:r>
              <a:rPr lang="en-US" i="1" err="1">
                <a:solidFill>
                  <a:srgbClr val="497A81"/>
                </a:solidFill>
              </a:rPr>
              <a:t>beiden</a:t>
            </a:r>
            <a:r>
              <a:rPr lang="en-US" i="1">
                <a:solidFill>
                  <a:srgbClr val="497A81"/>
                </a:solidFill>
              </a:rPr>
              <a:t> </a:t>
            </a:r>
            <a:r>
              <a:rPr lang="en-US" i="1" err="1">
                <a:solidFill>
                  <a:srgbClr val="497A81"/>
                </a:solidFill>
              </a:rPr>
              <a:t>Hände</a:t>
            </a:r>
            <a:r>
              <a:rPr lang="en-US" i="1">
                <a:solidFill>
                  <a:srgbClr val="497A81"/>
                </a:solidFill>
              </a:rPr>
              <a:t> </a:t>
            </a:r>
            <a:r>
              <a:rPr lang="en-US" i="1" err="1">
                <a:solidFill>
                  <a:srgbClr val="497A81"/>
                </a:solidFill>
              </a:rPr>
              <a:t>mit</a:t>
            </a:r>
            <a:r>
              <a:rPr lang="en-US" i="1">
                <a:solidFill>
                  <a:srgbClr val="497A81"/>
                </a:solidFill>
              </a:rPr>
              <a:t> </a:t>
            </a:r>
            <a:r>
              <a:rPr lang="en-US" i="1" err="1">
                <a:solidFill>
                  <a:srgbClr val="497A81"/>
                </a:solidFill>
              </a:rPr>
              <a:t>Uhu</a:t>
            </a:r>
            <a:r>
              <a:rPr lang="en-US" i="1">
                <a:solidFill>
                  <a:srgbClr val="497A81"/>
                </a:solidFill>
              </a:rPr>
              <a:t> und </a:t>
            </a:r>
            <a:endParaRPr lang="en-US">
              <a:solidFill>
                <a:srgbClr val="497A81"/>
              </a:solidFill>
              <a:cs typeface="Calibri" panose="020F0502020204030204"/>
            </a:endParaRPr>
          </a:p>
          <a:p>
            <a:r>
              <a:rPr lang="en-US" i="1" err="1">
                <a:solidFill>
                  <a:srgbClr val="497A81"/>
                </a:solidFill>
              </a:rPr>
              <a:t>einer</a:t>
            </a:r>
            <a:r>
              <a:rPr lang="en-US" i="1">
                <a:solidFill>
                  <a:srgbClr val="497A81"/>
                </a:solidFill>
              </a:rPr>
              <a:t> </a:t>
            </a:r>
            <a:r>
              <a:rPr lang="en-US" i="1" err="1">
                <a:solidFill>
                  <a:srgbClr val="497A81"/>
                </a:solidFill>
              </a:rPr>
              <a:t>Brillenschachtel</a:t>
            </a:r>
            <a:r>
              <a:rPr lang="en-US" i="1">
                <a:solidFill>
                  <a:srgbClr val="497A81"/>
                </a:solidFill>
              </a:rPr>
              <a:t> .</a:t>
            </a:r>
            <a:endParaRPr lang="en-US">
              <a:solidFill>
                <a:srgbClr val="497A81"/>
              </a:solidFill>
              <a:cs typeface="Calibri" panose="020F0502020204030204"/>
            </a:endParaRPr>
          </a:p>
          <a:p>
            <a:r>
              <a:rPr lang="en-US" i="1">
                <a:solidFill>
                  <a:srgbClr val="497A81"/>
                </a:solidFill>
              </a:rPr>
              <a:t>Seine </a:t>
            </a:r>
            <a:r>
              <a:rPr lang="en-US" i="1" err="1">
                <a:solidFill>
                  <a:srgbClr val="497A81"/>
                </a:solidFill>
              </a:rPr>
              <a:t>Hobbys</a:t>
            </a:r>
            <a:r>
              <a:rPr lang="en-US" i="1">
                <a:solidFill>
                  <a:srgbClr val="497A81"/>
                </a:solidFill>
              </a:rPr>
              <a:t> </a:t>
            </a:r>
            <a:r>
              <a:rPr lang="en-US" i="1" err="1">
                <a:solidFill>
                  <a:srgbClr val="497A81"/>
                </a:solidFill>
              </a:rPr>
              <a:t>sind</a:t>
            </a:r>
            <a:r>
              <a:rPr lang="en-US" i="1">
                <a:solidFill>
                  <a:srgbClr val="497A81"/>
                </a:solidFill>
              </a:rPr>
              <a:t> </a:t>
            </a:r>
            <a:r>
              <a:rPr lang="en-US" i="1" err="1">
                <a:solidFill>
                  <a:srgbClr val="497A81"/>
                </a:solidFill>
              </a:rPr>
              <a:t>mit</a:t>
            </a:r>
            <a:r>
              <a:rPr lang="en-US" i="1">
                <a:solidFill>
                  <a:srgbClr val="497A81"/>
                </a:solidFill>
              </a:rPr>
              <a:t> </a:t>
            </a:r>
            <a:r>
              <a:rPr lang="en-US" i="1" err="1">
                <a:solidFill>
                  <a:srgbClr val="497A81"/>
                </a:solidFill>
              </a:rPr>
              <a:t>seinen</a:t>
            </a:r>
            <a:r>
              <a:rPr lang="en-US" i="1">
                <a:solidFill>
                  <a:srgbClr val="497A81"/>
                </a:solidFill>
              </a:rPr>
              <a:t> </a:t>
            </a:r>
            <a:r>
              <a:rPr lang="en-US" i="1" err="1">
                <a:solidFill>
                  <a:srgbClr val="497A81"/>
                </a:solidFill>
              </a:rPr>
              <a:t>anderen</a:t>
            </a:r>
            <a:r>
              <a:rPr lang="en-US" i="1">
                <a:solidFill>
                  <a:srgbClr val="497A81"/>
                </a:solidFill>
              </a:rPr>
              <a:t> </a:t>
            </a:r>
            <a:r>
              <a:rPr lang="en-US" i="1" err="1">
                <a:solidFill>
                  <a:srgbClr val="497A81"/>
                </a:solidFill>
              </a:rPr>
              <a:t>Roboterfreunden</a:t>
            </a:r>
            <a:r>
              <a:rPr lang="en-US" i="1">
                <a:solidFill>
                  <a:srgbClr val="497A81"/>
                </a:solidFill>
              </a:rPr>
              <a:t> </a:t>
            </a:r>
            <a:endParaRPr lang="en-US">
              <a:solidFill>
                <a:srgbClr val="497A81"/>
              </a:solidFill>
              <a:cs typeface="Calibri" panose="020F0502020204030204"/>
            </a:endParaRPr>
          </a:p>
          <a:p>
            <a:r>
              <a:rPr lang="en-US" i="1" err="1">
                <a:solidFill>
                  <a:srgbClr val="497A81"/>
                </a:solidFill>
              </a:rPr>
              <a:t>Spielen</a:t>
            </a:r>
            <a:r>
              <a:rPr lang="en-US" i="1">
                <a:solidFill>
                  <a:srgbClr val="497A81"/>
                </a:solidFill>
              </a:rPr>
              <a:t> und den </a:t>
            </a:r>
            <a:r>
              <a:rPr lang="en-US" i="1" err="1">
                <a:solidFill>
                  <a:srgbClr val="497A81"/>
                </a:solidFill>
              </a:rPr>
              <a:t>Leuten</a:t>
            </a:r>
            <a:r>
              <a:rPr lang="en-US" i="1">
                <a:solidFill>
                  <a:srgbClr val="497A81"/>
                </a:solidFill>
              </a:rPr>
              <a:t> </a:t>
            </a:r>
            <a:r>
              <a:rPr lang="en-US" i="1" err="1">
                <a:solidFill>
                  <a:srgbClr val="497A81"/>
                </a:solidFill>
              </a:rPr>
              <a:t>dienen</a:t>
            </a:r>
            <a:r>
              <a:rPr lang="en-US" i="1">
                <a:solidFill>
                  <a:srgbClr val="497A81"/>
                </a:solidFill>
              </a:rPr>
              <a:t> . </a:t>
            </a:r>
            <a:endParaRPr lang="en-US">
              <a:solidFill>
                <a:srgbClr val="497A81"/>
              </a:solidFill>
              <a:cs typeface="Calibri" panose="020F0502020204030204"/>
            </a:endParaRPr>
          </a:p>
          <a:p>
            <a:r>
              <a:rPr lang="en-US" i="1">
                <a:solidFill>
                  <a:srgbClr val="497A81"/>
                </a:solidFill>
              </a:rPr>
              <a:t>Seine </a:t>
            </a:r>
            <a:r>
              <a:rPr lang="en-US" i="1" err="1">
                <a:solidFill>
                  <a:srgbClr val="497A81"/>
                </a:solidFill>
              </a:rPr>
              <a:t>Eigenschaften</a:t>
            </a:r>
            <a:r>
              <a:rPr lang="en-US" i="1">
                <a:solidFill>
                  <a:srgbClr val="497A81"/>
                </a:solidFill>
              </a:rPr>
              <a:t> </a:t>
            </a:r>
            <a:r>
              <a:rPr lang="en-US" i="1" err="1">
                <a:solidFill>
                  <a:srgbClr val="497A81"/>
                </a:solidFill>
              </a:rPr>
              <a:t>sind</a:t>
            </a:r>
            <a:r>
              <a:rPr lang="en-US" i="1">
                <a:solidFill>
                  <a:srgbClr val="497A81"/>
                </a:solidFill>
              </a:rPr>
              <a:t> </a:t>
            </a:r>
            <a:r>
              <a:rPr lang="en-US" i="1" err="1">
                <a:solidFill>
                  <a:srgbClr val="497A81"/>
                </a:solidFill>
              </a:rPr>
              <a:t>mit</a:t>
            </a:r>
            <a:r>
              <a:rPr lang="en-US" i="1">
                <a:solidFill>
                  <a:srgbClr val="497A81"/>
                </a:solidFill>
              </a:rPr>
              <a:t> </a:t>
            </a:r>
            <a:r>
              <a:rPr lang="en-US" i="1" err="1">
                <a:solidFill>
                  <a:srgbClr val="497A81"/>
                </a:solidFill>
              </a:rPr>
              <a:t>seinen</a:t>
            </a:r>
            <a:r>
              <a:rPr lang="en-US" i="1">
                <a:solidFill>
                  <a:srgbClr val="497A81"/>
                </a:solidFill>
              </a:rPr>
              <a:t> </a:t>
            </a:r>
            <a:r>
              <a:rPr lang="en-US" i="1" err="1">
                <a:solidFill>
                  <a:srgbClr val="497A81"/>
                </a:solidFill>
              </a:rPr>
              <a:t>anderen</a:t>
            </a:r>
            <a:r>
              <a:rPr lang="en-US" i="1">
                <a:solidFill>
                  <a:srgbClr val="497A81"/>
                </a:solidFill>
              </a:rPr>
              <a:t> </a:t>
            </a:r>
            <a:endParaRPr lang="en-US">
              <a:solidFill>
                <a:srgbClr val="497A81"/>
              </a:solidFill>
              <a:cs typeface="Calibri" panose="020F0502020204030204"/>
            </a:endParaRPr>
          </a:p>
          <a:p>
            <a:r>
              <a:rPr lang="en-US" i="1" err="1">
                <a:solidFill>
                  <a:srgbClr val="497A81"/>
                </a:solidFill>
              </a:rPr>
              <a:t>Roboterfreunden</a:t>
            </a:r>
            <a:r>
              <a:rPr lang="en-US" i="1">
                <a:solidFill>
                  <a:srgbClr val="497A81"/>
                </a:solidFill>
              </a:rPr>
              <a:t> </a:t>
            </a:r>
            <a:r>
              <a:rPr lang="en-US" i="1" err="1">
                <a:solidFill>
                  <a:srgbClr val="497A81"/>
                </a:solidFill>
              </a:rPr>
              <a:t>spielen</a:t>
            </a:r>
            <a:r>
              <a:rPr lang="en-US" i="1">
                <a:solidFill>
                  <a:srgbClr val="497A81"/>
                </a:solidFill>
              </a:rPr>
              <a:t> und den </a:t>
            </a:r>
            <a:r>
              <a:rPr lang="en-US" i="1" err="1">
                <a:solidFill>
                  <a:srgbClr val="497A81"/>
                </a:solidFill>
              </a:rPr>
              <a:t>Leuten</a:t>
            </a:r>
            <a:r>
              <a:rPr lang="en-US" i="1">
                <a:solidFill>
                  <a:srgbClr val="497A81"/>
                </a:solidFill>
              </a:rPr>
              <a:t>  </a:t>
            </a:r>
            <a:r>
              <a:rPr lang="en-US" i="1" err="1">
                <a:solidFill>
                  <a:srgbClr val="497A81"/>
                </a:solidFill>
              </a:rPr>
              <a:t>dienen</a:t>
            </a:r>
            <a:r>
              <a:rPr lang="en-US" i="1">
                <a:solidFill>
                  <a:srgbClr val="497A81"/>
                </a:solidFill>
              </a:rPr>
              <a:t>.</a:t>
            </a:r>
            <a:endParaRPr lang="en-US">
              <a:solidFill>
                <a:srgbClr val="497A81"/>
              </a:solidFill>
              <a:cs typeface="Calibri" panose="020F0502020204030204"/>
            </a:endParaRPr>
          </a:p>
          <a:p>
            <a:r>
              <a:rPr lang="en-US" i="1">
                <a:solidFill>
                  <a:srgbClr val="497A81"/>
                </a:solidFill>
              </a:rPr>
              <a:t>Er is </a:t>
            </a:r>
            <a:r>
              <a:rPr lang="en-US" i="1" err="1">
                <a:solidFill>
                  <a:srgbClr val="497A81"/>
                </a:solidFill>
              </a:rPr>
              <a:t>freundlich</a:t>
            </a:r>
            <a:r>
              <a:rPr lang="en-US" i="1">
                <a:solidFill>
                  <a:srgbClr val="497A81"/>
                </a:solidFill>
              </a:rPr>
              <a:t> und </a:t>
            </a:r>
            <a:r>
              <a:rPr lang="en-US" i="1" err="1">
                <a:solidFill>
                  <a:srgbClr val="497A81"/>
                </a:solidFill>
              </a:rPr>
              <a:t>hilfsbereit</a:t>
            </a:r>
            <a:r>
              <a:rPr lang="en-US" i="1">
                <a:solidFill>
                  <a:srgbClr val="497A81"/>
                </a:solidFill>
              </a:rPr>
              <a:t>.</a:t>
            </a:r>
            <a:endParaRPr lang="en-US">
              <a:solidFill>
                <a:srgbClr val="497A81"/>
              </a:solidFill>
              <a:cs typeface="Calibri" panose="020F0502020204030204"/>
            </a:endParaRPr>
          </a:p>
          <a:p>
            <a:r>
              <a:rPr lang="en-US" i="1">
                <a:solidFill>
                  <a:srgbClr val="497A81"/>
                </a:solidFill>
              </a:rPr>
              <a:t>Sein </a:t>
            </a:r>
            <a:r>
              <a:rPr lang="en-US" i="1" err="1">
                <a:solidFill>
                  <a:srgbClr val="497A81"/>
                </a:solidFill>
              </a:rPr>
              <a:t>Lieblingsessen</a:t>
            </a:r>
            <a:r>
              <a:rPr lang="en-US" i="1">
                <a:solidFill>
                  <a:srgbClr val="497A81"/>
                </a:solidFill>
              </a:rPr>
              <a:t> </a:t>
            </a:r>
            <a:r>
              <a:rPr lang="en-US" i="1" err="1">
                <a:solidFill>
                  <a:srgbClr val="497A81"/>
                </a:solidFill>
              </a:rPr>
              <a:t>ist</a:t>
            </a:r>
            <a:r>
              <a:rPr lang="en-US" i="1">
                <a:solidFill>
                  <a:srgbClr val="497A81"/>
                </a:solidFill>
              </a:rPr>
              <a:t> Pizza.</a:t>
            </a:r>
            <a:endParaRPr lang="en-US">
              <a:solidFill>
                <a:srgbClr val="497A81"/>
              </a:solidFill>
              <a:cs typeface="Calibri" panose="020F0502020204030204"/>
            </a:endParaRPr>
          </a:p>
          <a:p>
            <a:r>
              <a:rPr lang="en-US" i="1">
                <a:solidFill>
                  <a:srgbClr val="497A81"/>
                </a:solidFill>
              </a:rPr>
              <a:t>Er </a:t>
            </a:r>
            <a:r>
              <a:rPr lang="en-US" i="1" err="1">
                <a:solidFill>
                  <a:srgbClr val="497A81"/>
                </a:solidFill>
              </a:rPr>
              <a:t>ist</a:t>
            </a:r>
            <a:r>
              <a:rPr lang="en-US" i="1">
                <a:solidFill>
                  <a:srgbClr val="497A81"/>
                </a:solidFill>
              </a:rPr>
              <a:t> 10 Jahre alt. Seine </a:t>
            </a:r>
            <a:r>
              <a:rPr lang="en-US" i="1" err="1">
                <a:solidFill>
                  <a:srgbClr val="497A81"/>
                </a:solidFill>
              </a:rPr>
              <a:t>Lieblingsfarbe</a:t>
            </a:r>
            <a:r>
              <a:rPr lang="en-US" i="1">
                <a:solidFill>
                  <a:srgbClr val="497A81"/>
                </a:solidFill>
              </a:rPr>
              <a:t> </a:t>
            </a:r>
            <a:r>
              <a:rPr lang="en-US" i="1" err="1">
                <a:solidFill>
                  <a:srgbClr val="497A81"/>
                </a:solidFill>
              </a:rPr>
              <a:t>ist</a:t>
            </a:r>
            <a:r>
              <a:rPr lang="en-US" i="1">
                <a:solidFill>
                  <a:srgbClr val="497A81"/>
                </a:solidFill>
              </a:rPr>
              <a:t> </a:t>
            </a:r>
            <a:r>
              <a:rPr lang="en-US" i="1" err="1">
                <a:solidFill>
                  <a:srgbClr val="497A81"/>
                </a:solidFill>
              </a:rPr>
              <a:t>grau</a:t>
            </a:r>
            <a:r>
              <a:rPr lang="en-US" i="1">
                <a:solidFill>
                  <a:srgbClr val="497A81"/>
                </a:solidFill>
              </a:rPr>
              <a:t>.</a:t>
            </a:r>
            <a:endParaRPr lang="en-US">
              <a:solidFill>
                <a:srgbClr val="497A81"/>
              </a:solidFill>
              <a:cs typeface="Calibri" panose="020F0502020204030204"/>
            </a:endParaRPr>
          </a:p>
          <a:p>
            <a:r>
              <a:rPr lang="en-US" i="1">
                <a:solidFill>
                  <a:srgbClr val="497A81"/>
                </a:solidFill>
              </a:rPr>
              <a:t>Er </a:t>
            </a:r>
            <a:r>
              <a:rPr lang="en-US" i="1" err="1">
                <a:solidFill>
                  <a:srgbClr val="497A81"/>
                </a:solidFill>
              </a:rPr>
              <a:t>wohnt</a:t>
            </a:r>
            <a:r>
              <a:rPr lang="en-US" i="1">
                <a:solidFill>
                  <a:srgbClr val="497A81"/>
                </a:solidFill>
              </a:rPr>
              <a:t> </a:t>
            </a:r>
            <a:r>
              <a:rPr lang="en-US" i="1" err="1">
                <a:solidFill>
                  <a:srgbClr val="497A81"/>
                </a:solidFill>
              </a:rPr>
              <a:t>im</a:t>
            </a:r>
            <a:r>
              <a:rPr lang="en-US" i="1">
                <a:solidFill>
                  <a:srgbClr val="497A81"/>
                </a:solidFill>
              </a:rPr>
              <a:t> </a:t>
            </a:r>
            <a:r>
              <a:rPr lang="en-US" i="1" err="1">
                <a:solidFill>
                  <a:srgbClr val="497A81"/>
                </a:solidFill>
              </a:rPr>
              <a:t>Roboterland</a:t>
            </a:r>
            <a:r>
              <a:rPr lang="en-US" i="1">
                <a:solidFill>
                  <a:srgbClr val="497A81"/>
                </a:solidFill>
              </a:rPr>
              <a:t>.</a:t>
            </a:r>
            <a:endParaRPr lang="en-US">
              <a:solidFill>
                <a:srgbClr val="497A81"/>
              </a:solidFill>
              <a:cs typeface="Calibri" panose="020F0502020204030204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i="1">
              <a:solidFill>
                <a:srgbClr val="497A8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06B647-FE95-4550-8350-3D2180C62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60466" y="699706"/>
            <a:ext cx="4114800" cy="5477256"/>
          </a:xfrm>
          <a:prstGeom prst="rect">
            <a:avLst/>
          </a:prstGeom>
          <a:solidFill>
            <a:srgbClr val="FFFFFF"/>
          </a:solidFill>
          <a:ln w="15875">
            <a:solidFill>
              <a:srgbClr val="497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844A044-EBE8-4EA6-AF57-183018078B5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948" r="1" b="1"/>
          <a:stretch/>
        </p:blipFill>
        <p:spPr>
          <a:xfrm>
            <a:off x="7474665" y="862763"/>
            <a:ext cx="3788081" cy="51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:wipe/>
      </p:transition>
    </mc:Choice>
    <mc:Fallback xmlns="">
      <p:transition spd="slow" advTm="5000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6BE79-6A8E-4BE6-BF0E-398E021B5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>
                <a:solidFill>
                  <a:srgbClr val="000000"/>
                </a:solidFill>
              </a:rPr>
              <a:t>Timo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EEC2B34-65FD-4388-A727-06EDAC1B74C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alphaModFix/>
          </a:blip>
          <a:srcRect l="2508" r="2508"/>
          <a:stretch/>
        </p:blipFill>
        <p:spPr>
          <a:xfrm rot="5400000">
            <a:off x="5183188" y="987425"/>
            <a:ext cx="6172200" cy="487362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F9730-C88C-475E-B4E5-13901D1EA0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</a:endParaRPr>
          </a:p>
          <a:p>
            <a:r>
              <a:rPr lang="en-US" sz="2000">
                <a:solidFill>
                  <a:srgbClr val="000000"/>
                </a:solidFill>
              </a:rPr>
              <a:t>Er </a:t>
            </a:r>
            <a:r>
              <a:rPr lang="en-US" sz="2000" err="1">
                <a:solidFill>
                  <a:srgbClr val="000000"/>
                </a:solidFill>
              </a:rPr>
              <a:t>heißt</a:t>
            </a:r>
            <a:r>
              <a:rPr lang="en-US" sz="2000">
                <a:solidFill>
                  <a:srgbClr val="000000"/>
                </a:solidFill>
              </a:rPr>
              <a:t> Timo </a:t>
            </a:r>
            <a:endParaRPr lang="en-US" sz="2000">
              <a:solidFill>
                <a:srgbClr val="000000"/>
              </a:solidFill>
              <a:cs typeface="Calibri" panose="020F0502020204030204"/>
            </a:endParaRPr>
          </a:p>
          <a:p>
            <a:r>
              <a:rPr lang="en-US" sz="2000">
                <a:solidFill>
                  <a:srgbClr val="000000"/>
                </a:solidFill>
              </a:rPr>
              <a:t>Er </a:t>
            </a:r>
            <a:r>
              <a:rPr lang="en-US" sz="2000" err="1">
                <a:solidFill>
                  <a:srgbClr val="000000"/>
                </a:solidFill>
              </a:rPr>
              <a:t>kommt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 err="1">
                <a:solidFill>
                  <a:srgbClr val="000000"/>
                </a:solidFill>
              </a:rPr>
              <a:t>aus</a:t>
            </a:r>
            <a:r>
              <a:rPr lang="en-US" sz="2000">
                <a:solidFill>
                  <a:srgbClr val="000000"/>
                </a:solidFill>
              </a:rPr>
              <a:t> Berlin in Deutschland.</a:t>
            </a:r>
            <a:endParaRPr lang="en-US" sz="2000">
              <a:solidFill>
                <a:srgbClr val="000000"/>
              </a:solidFill>
              <a:cs typeface="Calibri" panose="020F0502020204030204"/>
            </a:endParaRPr>
          </a:p>
          <a:p>
            <a:r>
              <a:rPr lang="en-US" sz="2000">
                <a:solidFill>
                  <a:srgbClr val="000000"/>
                </a:solidFill>
              </a:rPr>
              <a:t>Er mag Spaghetti und Pommes.</a:t>
            </a:r>
            <a:endParaRPr lang="en-US" sz="2000">
              <a:solidFill>
                <a:srgbClr val="000000"/>
              </a:solidFill>
              <a:cs typeface="Calibri" panose="020F0502020204030204"/>
            </a:endParaRPr>
          </a:p>
          <a:p>
            <a:r>
              <a:rPr lang="en-US" sz="2000">
                <a:solidFill>
                  <a:srgbClr val="000000"/>
                </a:solidFill>
              </a:rPr>
              <a:t>Er </a:t>
            </a:r>
            <a:r>
              <a:rPr lang="en-US" sz="2000" err="1">
                <a:solidFill>
                  <a:srgbClr val="000000"/>
                </a:solidFill>
              </a:rPr>
              <a:t>geht</a:t>
            </a:r>
            <a:r>
              <a:rPr lang="en-US" sz="2000">
                <a:solidFill>
                  <a:srgbClr val="000000"/>
                </a:solidFill>
              </a:rPr>
              <a:t> gerne in die Schule.</a:t>
            </a:r>
            <a:endParaRPr lang="en-US" sz="2000">
              <a:solidFill>
                <a:srgbClr val="00000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2840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:wipe/>
      </p:transition>
    </mc:Choice>
    <mc:Fallback xmlns="">
      <p:transition spd="slow" advTm="5000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31A15-BF7F-4284-8532-34E860A7D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8497" y="2244177"/>
            <a:ext cx="5164710" cy="359056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ea typeface="+mj-lt"/>
                <a:cs typeface="+mj-lt"/>
              </a:rPr>
              <a:t>HERR HUBERT ☺</a:t>
            </a:r>
            <a:r>
              <a:rPr lang="en-US" sz="1800" dirty="0">
                <a:ea typeface="+mj-lt"/>
                <a:cs typeface="+mj-lt"/>
              </a:rPr>
              <a:t> </a:t>
            </a:r>
            <a:br>
              <a:rPr lang="en-US" sz="1800" dirty="0">
                <a:ea typeface="+mj-lt"/>
                <a:cs typeface="+mj-lt"/>
              </a:rPr>
            </a:br>
            <a:br>
              <a:rPr lang="en-US" sz="1800" dirty="0">
                <a:ea typeface="+mj-lt"/>
                <a:cs typeface="+mj-lt"/>
              </a:rPr>
            </a:br>
            <a:endParaRPr lang="en-US" sz="1800" dirty="0">
              <a:ea typeface="+mj-lt"/>
              <a:cs typeface="+mj-lt"/>
            </a:endParaRPr>
          </a:p>
          <a:p>
            <a:r>
              <a:rPr lang="en-US" sz="1800" dirty="0">
                <a:ea typeface="+mj-lt"/>
                <a:cs typeface="+mj-lt"/>
              </a:rPr>
              <a:t>Er </a:t>
            </a:r>
            <a:r>
              <a:rPr lang="en-US" sz="1800" dirty="0" err="1">
                <a:ea typeface="+mj-lt"/>
                <a:cs typeface="+mj-lt"/>
              </a:rPr>
              <a:t>ist</a:t>
            </a:r>
            <a:r>
              <a:rPr lang="en-US" sz="1800" dirty="0">
                <a:ea typeface="+mj-lt"/>
                <a:cs typeface="+mj-lt"/>
              </a:rPr>
              <a:t> 10 Jahre und </a:t>
            </a:r>
            <a:r>
              <a:rPr lang="en-US" sz="1800" dirty="0" err="1">
                <a:ea typeface="+mj-lt"/>
                <a:cs typeface="+mj-lt"/>
              </a:rPr>
              <a:t>liebt</a:t>
            </a:r>
            <a:r>
              <a:rPr lang="en-US" sz="1800" dirty="0">
                <a:ea typeface="+mj-lt"/>
                <a:cs typeface="+mj-lt"/>
              </a:rPr>
              <a:t>  </a:t>
            </a:r>
            <a:r>
              <a:rPr lang="en-US" sz="1800" dirty="0" err="1">
                <a:ea typeface="+mj-lt"/>
                <a:cs typeface="+mj-lt"/>
              </a:rPr>
              <a:t>Süßigkeiten</a:t>
            </a:r>
            <a:r>
              <a:rPr lang="en-US" sz="1800" dirty="0">
                <a:ea typeface="+mj-lt"/>
                <a:cs typeface="+mj-lt"/>
              </a:rPr>
              <a:t>, er </a:t>
            </a:r>
            <a:r>
              <a:rPr lang="en-US" sz="1800" dirty="0" err="1">
                <a:ea typeface="+mj-lt"/>
                <a:cs typeface="+mj-lt"/>
              </a:rPr>
              <a:t>spielt</a:t>
            </a:r>
            <a:r>
              <a:rPr lang="en-US" sz="1800" dirty="0">
                <a:ea typeface="+mj-lt"/>
                <a:cs typeface="+mj-lt"/>
              </a:rPr>
              <a:t> </a:t>
            </a:r>
            <a:br>
              <a:rPr lang="en-US" sz="1800" dirty="0">
                <a:ea typeface="+mj-lt"/>
                <a:cs typeface="+mj-lt"/>
              </a:rPr>
            </a:br>
            <a:r>
              <a:rPr lang="en-US" sz="1800" dirty="0">
                <a:ea typeface="+mj-lt"/>
                <a:cs typeface="+mj-lt"/>
              </a:rPr>
              <a:t>gerne </a:t>
            </a:r>
            <a:r>
              <a:rPr lang="en-US" sz="1800" dirty="0" err="1">
                <a:ea typeface="+mj-lt"/>
                <a:cs typeface="+mj-lt"/>
              </a:rPr>
              <a:t>Fussball</a:t>
            </a:r>
            <a:r>
              <a:rPr lang="en-US" sz="1800" dirty="0">
                <a:ea typeface="+mj-lt"/>
                <a:cs typeface="+mj-lt"/>
              </a:rPr>
              <a:t> und mag </a:t>
            </a:r>
            <a:r>
              <a:rPr lang="en-US" sz="1800" dirty="0" err="1">
                <a:ea typeface="+mj-lt"/>
                <a:cs typeface="+mj-lt"/>
              </a:rPr>
              <a:t>keine</a:t>
            </a:r>
            <a:r>
              <a:rPr lang="en-US" sz="1800" dirty="0">
                <a:ea typeface="+mj-lt"/>
                <a:cs typeface="+mj-lt"/>
              </a:rPr>
              <a:t> Kinder:) .</a:t>
            </a:r>
            <a:br>
              <a:rPr lang="en-US" sz="1800" dirty="0">
                <a:ea typeface="+mj-lt"/>
                <a:cs typeface="+mj-lt"/>
              </a:rPr>
            </a:br>
            <a:r>
              <a:rPr lang="en-US" sz="1800" dirty="0">
                <a:ea typeface="+mj-lt"/>
                <a:cs typeface="+mj-lt"/>
              </a:rPr>
              <a:t>Er </a:t>
            </a:r>
            <a:r>
              <a:rPr lang="en-US" sz="1800" dirty="0" err="1">
                <a:ea typeface="+mj-lt"/>
                <a:cs typeface="+mj-lt"/>
              </a:rPr>
              <a:t>lebt</a:t>
            </a:r>
            <a:r>
              <a:rPr lang="en-US" sz="1800" dirty="0">
                <a:ea typeface="+mj-lt"/>
                <a:cs typeface="+mj-lt"/>
              </a:rPr>
              <a:t> in </a:t>
            </a:r>
            <a:r>
              <a:rPr lang="en-US" sz="1800" dirty="0" err="1">
                <a:ea typeface="+mj-lt"/>
                <a:cs typeface="+mj-lt"/>
              </a:rPr>
              <a:t>einem</a:t>
            </a:r>
            <a:r>
              <a:rPr lang="en-US" sz="1800" dirty="0">
                <a:ea typeface="+mj-lt"/>
                <a:cs typeface="+mj-lt"/>
              </a:rPr>
              <a:t> </a:t>
            </a:r>
            <a:r>
              <a:rPr lang="en-US" sz="1800" dirty="0" err="1">
                <a:ea typeface="+mj-lt"/>
                <a:cs typeface="+mj-lt"/>
              </a:rPr>
              <a:t>Wohnhaus</a:t>
            </a:r>
            <a:r>
              <a:rPr lang="en-US" sz="1800" dirty="0">
                <a:ea typeface="+mj-lt"/>
                <a:cs typeface="+mj-lt"/>
              </a:rPr>
              <a:t>.</a:t>
            </a:r>
          </a:p>
          <a:p>
            <a:endParaRPr lang="en-US" sz="5400" dirty="0">
              <a:cs typeface="Calibri Light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1C2E1BF-32CD-43AF-94B8-D6C986605C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356" r="1" b="43759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39EB1C-7C0D-42E7-9D55-F287EE441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9249" y="2510395"/>
            <a:ext cx="4016116" cy="32745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C411BF-F86B-4C8C-8509-ED0AAF369D95}"/>
              </a:ext>
            </a:extLst>
          </p:cNvPr>
          <p:cNvSpPr txBox="1"/>
          <p:nvPr/>
        </p:nvSpPr>
        <p:spPr>
          <a:xfrm>
            <a:off x="4724400" y="32003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1905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:wipe/>
      </p:transition>
    </mc:Choice>
    <mc:Fallback xmlns="">
      <p:transition spd="slow" advTm="5000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3731E-CD11-4124-8928-A075F2984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rgbClr val="000000"/>
                </a:solidFill>
              </a:rPr>
              <a:t>Nagel Hansi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89290D8-9756-448B-BBF3-A50E7140D94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alphaModFix/>
          </a:blip>
          <a:srcRect l="22902" r="23356" b="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F83EFF-116E-4B82-A8F6-F7B936F0D7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</a:endParaRPr>
          </a:p>
          <a:p>
            <a:r>
              <a:rPr lang="en-US" sz="2000">
                <a:solidFill>
                  <a:srgbClr val="000000"/>
                </a:solidFill>
              </a:rPr>
              <a:t>Hallo! Ich bin Johannes!</a:t>
            </a:r>
            <a:endParaRPr lang="en-US" sz="2000">
              <a:solidFill>
                <a:srgbClr val="000000"/>
              </a:solidFill>
              <a:cs typeface="Calibri" panose="020F0502020204030204"/>
            </a:endParaRPr>
          </a:p>
          <a:p>
            <a:r>
              <a:rPr lang="en-US" sz="2000">
                <a:solidFill>
                  <a:srgbClr val="000000"/>
                </a:solidFill>
              </a:rPr>
              <a:t>Viele </a:t>
            </a:r>
            <a:r>
              <a:rPr lang="en-US" sz="2000" err="1">
                <a:solidFill>
                  <a:srgbClr val="000000"/>
                </a:solidFill>
              </a:rPr>
              <a:t>nennen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 err="1">
                <a:solidFill>
                  <a:srgbClr val="000000"/>
                </a:solidFill>
              </a:rPr>
              <a:t>mich</a:t>
            </a:r>
            <a:r>
              <a:rPr lang="en-US" sz="2000">
                <a:solidFill>
                  <a:srgbClr val="000000"/>
                </a:solidFill>
              </a:rPr>
              <a:t> Nagel-Hansi!</a:t>
            </a:r>
            <a:endParaRPr lang="en-US" sz="2000">
              <a:solidFill>
                <a:srgbClr val="000000"/>
              </a:solidFill>
              <a:cs typeface="Calibri" panose="020F0502020204030204"/>
            </a:endParaRPr>
          </a:p>
          <a:p>
            <a:r>
              <a:rPr lang="en-US" sz="2000">
                <a:solidFill>
                  <a:srgbClr val="000000"/>
                </a:solidFill>
              </a:rPr>
              <a:t>Ich </a:t>
            </a:r>
            <a:r>
              <a:rPr lang="en-US" sz="2000" err="1">
                <a:solidFill>
                  <a:srgbClr val="000000"/>
                </a:solidFill>
              </a:rPr>
              <a:t>bestehe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 err="1">
                <a:solidFill>
                  <a:srgbClr val="000000"/>
                </a:solidFill>
              </a:rPr>
              <a:t>aus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 err="1">
                <a:solidFill>
                  <a:srgbClr val="000000"/>
                </a:solidFill>
              </a:rPr>
              <a:t>vielen</a:t>
            </a:r>
            <a:r>
              <a:rPr lang="en-US" sz="2000">
                <a:solidFill>
                  <a:srgbClr val="000000"/>
                </a:solidFill>
              </a:rPr>
              <a:t> </a:t>
            </a:r>
            <a:r>
              <a:rPr lang="en-US" sz="2000" err="1">
                <a:solidFill>
                  <a:srgbClr val="000000"/>
                </a:solidFill>
              </a:rPr>
              <a:t>Nägel</a:t>
            </a:r>
            <a:r>
              <a:rPr lang="en-US" sz="2000">
                <a:solidFill>
                  <a:srgbClr val="000000"/>
                </a:solidFill>
              </a:rPr>
              <a:t>, </a:t>
            </a:r>
            <a:r>
              <a:rPr lang="en-US" sz="2000" err="1">
                <a:solidFill>
                  <a:srgbClr val="000000"/>
                </a:solidFill>
              </a:rPr>
              <a:t>genauer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 err="1">
                <a:solidFill>
                  <a:srgbClr val="000000"/>
                </a:solidFill>
              </a:rPr>
              <a:t>gesagt</a:t>
            </a:r>
            <a:endParaRPr lang="en-US" sz="2000" err="1">
              <a:solidFill>
                <a:srgbClr val="000000"/>
              </a:solidFill>
              <a:cs typeface="Calibri"/>
            </a:endParaRPr>
          </a:p>
          <a:p>
            <a:r>
              <a:rPr lang="en-US" sz="2000" err="1">
                <a:solidFill>
                  <a:srgbClr val="000000"/>
                </a:solidFill>
              </a:rPr>
              <a:t>bestehe</a:t>
            </a:r>
            <a:r>
              <a:rPr lang="en-US" sz="2000">
                <a:solidFill>
                  <a:srgbClr val="000000"/>
                </a:solidFill>
              </a:rPr>
              <a:t> ich </a:t>
            </a:r>
            <a:r>
              <a:rPr lang="en-US" sz="2000" err="1">
                <a:solidFill>
                  <a:srgbClr val="000000"/>
                </a:solidFill>
              </a:rPr>
              <a:t>aus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 err="1">
                <a:solidFill>
                  <a:srgbClr val="000000"/>
                </a:solidFill>
              </a:rPr>
              <a:t>Nägeln</a:t>
            </a:r>
            <a:r>
              <a:rPr lang="en-US" sz="2000">
                <a:solidFill>
                  <a:srgbClr val="000000"/>
                </a:solidFill>
              </a:rPr>
              <a:t>, Hanf, </a:t>
            </a:r>
            <a:r>
              <a:rPr lang="en-US" sz="2000" err="1">
                <a:solidFill>
                  <a:srgbClr val="000000"/>
                </a:solidFill>
              </a:rPr>
              <a:t>Sonnenbrille</a:t>
            </a:r>
            <a:r>
              <a:rPr lang="en-US" sz="2000">
                <a:solidFill>
                  <a:srgbClr val="000000"/>
                </a:solidFill>
              </a:rPr>
              <a:t>,</a:t>
            </a:r>
            <a:endParaRPr lang="en-US" sz="2000">
              <a:solidFill>
                <a:srgbClr val="000000"/>
              </a:solidFill>
              <a:cs typeface="Calibri"/>
            </a:endParaRPr>
          </a:p>
          <a:p>
            <a:r>
              <a:rPr lang="en-US" sz="2000" err="1">
                <a:solidFill>
                  <a:srgbClr val="000000"/>
                </a:solidFill>
              </a:rPr>
              <a:t>Schleifpapier</a:t>
            </a:r>
            <a:r>
              <a:rPr lang="en-US" sz="2000">
                <a:solidFill>
                  <a:srgbClr val="000000"/>
                </a:solidFill>
              </a:rPr>
              <a:t>, </a:t>
            </a:r>
            <a:r>
              <a:rPr lang="en-US" sz="2000" err="1">
                <a:solidFill>
                  <a:srgbClr val="000000"/>
                </a:solidFill>
              </a:rPr>
              <a:t>Blockdichtungen</a:t>
            </a:r>
            <a:r>
              <a:rPr lang="en-US" sz="2000">
                <a:solidFill>
                  <a:srgbClr val="000000"/>
                </a:solidFill>
              </a:rPr>
              <a:t> und </a:t>
            </a:r>
            <a:r>
              <a:rPr lang="en-US" sz="2000" err="1">
                <a:solidFill>
                  <a:srgbClr val="000000"/>
                </a:solidFill>
              </a:rPr>
              <a:t>einer</a:t>
            </a:r>
            <a:endParaRPr lang="en-US" sz="2000" err="1">
              <a:solidFill>
                <a:srgbClr val="000000"/>
              </a:solidFill>
              <a:cs typeface="Calibri"/>
            </a:endParaRPr>
          </a:p>
          <a:p>
            <a:r>
              <a:rPr lang="en-US" sz="2000" err="1">
                <a:solidFill>
                  <a:srgbClr val="000000"/>
                </a:solidFill>
              </a:rPr>
              <a:t>Quaderballenschnur</a:t>
            </a:r>
            <a:r>
              <a:rPr lang="en-US" sz="2000">
                <a:solidFill>
                  <a:srgbClr val="000000"/>
                </a:solidFill>
              </a:rPr>
              <a:t>.</a:t>
            </a:r>
            <a:endParaRPr lang="en-US" sz="2000">
              <a:solidFill>
                <a:srgbClr val="000000"/>
              </a:solidFill>
              <a:cs typeface="Calibri" panose="020F0502020204030204"/>
            </a:endParaRPr>
          </a:p>
          <a:p>
            <a:r>
              <a:rPr lang="en-US" sz="2000">
                <a:solidFill>
                  <a:srgbClr val="000000"/>
                </a:solidFill>
              </a:rPr>
              <a:t>Und auf </a:t>
            </a:r>
            <a:r>
              <a:rPr lang="en-US" sz="2000" err="1">
                <a:solidFill>
                  <a:srgbClr val="000000"/>
                </a:solidFill>
              </a:rPr>
              <a:t>meiner</a:t>
            </a:r>
            <a:r>
              <a:rPr lang="en-US" sz="2000">
                <a:solidFill>
                  <a:srgbClr val="000000"/>
                </a:solidFill>
              </a:rPr>
              <a:t> Nase </a:t>
            </a:r>
            <a:r>
              <a:rPr lang="en-US" sz="2000" err="1">
                <a:solidFill>
                  <a:srgbClr val="000000"/>
                </a:solidFill>
              </a:rPr>
              <a:t>sitzt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 err="1">
                <a:solidFill>
                  <a:srgbClr val="000000"/>
                </a:solidFill>
              </a:rPr>
              <a:t>eine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 err="1">
                <a:solidFill>
                  <a:srgbClr val="000000"/>
                </a:solidFill>
              </a:rPr>
              <a:t>Spinne</a:t>
            </a:r>
            <a:r>
              <a:rPr lang="en-US" sz="2000">
                <a:solidFill>
                  <a:srgbClr val="000000"/>
                </a:solidFill>
              </a:rPr>
              <a:t>. </a:t>
            </a:r>
          </a:p>
          <a:p>
            <a:r>
              <a:rPr lang="en-US" sz="2000">
                <a:solidFill>
                  <a:srgbClr val="000000"/>
                </a:solidFill>
              </a:rPr>
              <a:t>Ich </a:t>
            </a:r>
            <a:r>
              <a:rPr lang="en-US" sz="2000" err="1">
                <a:solidFill>
                  <a:srgbClr val="000000"/>
                </a:solidFill>
              </a:rPr>
              <a:t>komme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 err="1">
                <a:solidFill>
                  <a:srgbClr val="000000"/>
                </a:solidFill>
              </a:rPr>
              <a:t>aus</a:t>
            </a:r>
            <a:r>
              <a:rPr lang="en-US" sz="2000">
                <a:solidFill>
                  <a:srgbClr val="000000"/>
                </a:solidFill>
              </a:rPr>
              <a:t> Papas </a:t>
            </a:r>
            <a:r>
              <a:rPr lang="en-US" sz="2000" err="1">
                <a:solidFill>
                  <a:srgbClr val="000000"/>
                </a:solidFill>
              </a:rPr>
              <a:t>Werkstatt</a:t>
            </a:r>
            <a:r>
              <a:rPr lang="en-US" sz="2000">
                <a:solidFill>
                  <a:srgbClr val="000000"/>
                </a:solidFill>
              </a:rPr>
              <a:t>.</a:t>
            </a:r>
            <a:endParaRPr lang="en-US" sz="2000">
              <a:solidFill>
                <a:srgbClr val="000000"/>
              </a:solidFill>
              <a:cs typeface="Calibri" panose="020F0502020204030204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6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:wipe/>
      </p:transition>
    </mc:Choice>
    <mc:Fallback xmlns="">
      <p:transition spd="slow" advTm="5000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9A5D9-379C-400C-A30F-71631BF5C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/>
              <a:t>Gigu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82835B4-4A21-45C2-A4EA-F76BC8011F6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508" r="2508"/>
          <a:stretch/>
        </p:blipFill>
        <p:spPr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99E666-FC4F-4AA5-989F-11ACA6F1D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Das </a:t>
            </a:r>
            <a:r>
              <a:rPr lang="en-US" sz="2000" err="1"/>
              <a:t>ist</a:t>
            </a:r>
            <a:r>
              <a:rPr lang="en-US" sz="2000"/>
              <a:t> </a:t>
            </a:r>
            <a:r>
              <a:rPr lang="en-US" sz="2000" err="1"/>
              <a:t>Gigu</a:t>
            </a:r>
            <a:r>
              <a:rPr lang="en-US" sz="2000"/>
              <a:t>.</a:t>
            </a:r>
            <a:endParaRPr lang="en-US" sz="2000">
              <a:cs typeface="Calibri"/>
            </a:endParaRPr>
          </a:p>
          <a:p>
            <a:r>
              <a:rPr lang="en-US" sz="2000" err="1"/>
              <a:t>Gigu</a:t>
            </a:r>
            <a:r>
              <a:rPr lang="en-US" sz="2000"/>
              <a:t> </a:t>
            </a:r>
            <a:r>
              <a:rPr lang="en-US" sz="2000" err="1"/>
              <a:t>ist</a:t>
            </a:r>
            <a:r>
              <a:rPr lang="en-US" sz="2000"/>
              <a:t> </a:t>
            </a:r>
            <a:r>
              <a:rPr lang="en-US" sz="2000" err="1"/>
              <a:t>sehr</a:t>
            </a:r>
            <a:r>
              <a:rPr lang="en-US" sz="2000"/>
              <a:t> </a:t>
            </a:r>
            <a:r>
              <a:rPr lang="en-US" sz="2000" err="1"/>
              <a:t>schüchtern</a:t>
            </a:r>
            <a:r>
              <a:rPr lang="en-US" sz="2000"/>
              <a:t> , </a:t>
            </a:r>
            <a:r>
              <a:rPr lang="en-US" sz="2000" err="1"/>
              <a:t>aber</a:t>
            </a:r>
            <a:r>
              <a:rPr lang="en-US" sz="2000"/>
              <a:t> </a:t>
            </a:r>
            <a:r>
              <a:rPr lang="en-US" sz="2000" err="1"/>
              <a:t>wenn</a:t>
            </a:r>
            <a:endParaRPr lang="en-US" sz="2000">
              <a:cs typeface="Calibri"/>
            </a:endParaRPr>
          </a:p>
          <a:p>
            <a:r>
              <a:rPr lang="en-US" sz="2000"/>
              <a:t>jemand </a:t>
            </a:r>
            <a:r>
              <a:rPr lang="en-US" sz="2000" err="1"/>
              <a:t>Hilfe</a:t>
            </a:r>
            <a:r>
              <a:rPr lang="en-US" sz="2000"/>
              <a:t> </a:t>
            </a:r>
            <a:r>
              <a:rPr lang="en-US" sz="2000" err="1"/>
              <a:t>braucht</a:t>
            </a:r>
            <a:r>
              <a:rPr lang="en-US" sz="2000"/>
              <a:t>, </a:t>
            </a:r>
            <a:r>
              <a:rPr lang="en-US" sz="2000" err="1"/>
              <a:t>ist</a:t>
            </a:r>
            <a:r>
              <a:rPr lang="en-US" sz="2000"/>
              <a:t> er </a:t>
            </a:r>
            <a:r>
              <a:rPr lang="en-US" sz="2000" err="1"/>
              <a:t>immer</a:t>
            </a:r>
            <a:r>
              <a:rPr lang="en-US" sz="2000"/>
              <a:t> da.</a:t>
            </a:r>
            <a:endParaRPr lang="en-US" sz="2000">
              <a:cs typeface="Calibri" panose="020F0502020204030204"/>
            </a:endParaRPr>
          </a:p>
          <a:p>
            <a:r>
              <a:rPr lang="en-US" sz="2000" err="1"/>
              <a:t>Gigu</a:t>
            </a:r>
            <a:r>
              <a:rPr lang="en-US" sz="2000"/>
              <a:t> </a:t>
            </a:r>
            <a:r>
              <a:rPr lang="en-US" sz="2000" err="1"/>
              <a:t>kommt</a:t>
            </a:r>
            <a:r>
              <a:rPr lang="en-US" sz="2000"/>
              <a:t> </a:t>
            </a:r>
            <a:r>
              <a:rPr lang="en-US" sz="2000" err="1"/>
              <a:t>aus</a:t>
            </a:r>
            <a:r>
              <a:rPr lang="en-US" sz="2000"/>
              <a:t> der </a:t>
            </a:r>
            <a:r>
              <a:rPr lang="en-US" sz="2000" err="1"/>
              <a:t>Türkei</a:t>
            </a:r>
            <a:r>
              <a:rPr lang="en-US" sz="2000"/>
              <a:t>.</a:t>
            </a:r>
            <a:endParaRPr lang="en-US" sz="2000">
              <a:cs typeface="Calibri" panose="020F0502020204030204"/>
            </a:endParaRPr>
          </a:p>
          <a:p>
            <a:r>
              <a:rPr lang="en-US" sz="2000"/>
              <a:t>Er  </a:t>
            </a:r>
            <a:r>
              <a:rPr lang="en-US" sz="2000" err="1"/>
              <a:t>ist</a:t>
            </a:r>
            <a:r>
              <a:rPr lang="en-US" sz="2000"/>
              <a:t> 946 Jahre alt und er </a:t>
            </a:r>
            <a:r>
              <a:rPr lang="en-US" sz="2000" err="1"/>
              <a:t>wird</a:t>
            </a:r>
            <a:r>
              <a:rPr lang="en-US" sz="2000"/>
              <a:t> in 10</a:t>
            </a:r>
            <a:endParaRPr lang="en-US" sz="2000">
              <a:cs typeface="Calibri"/>
            </a:endParaRPr>
          </a:p>
          <a:p>
            <a:r>
              <a:rPr lang="en-US" sz="2000" err="1"/>
              <a:t>Tagen</a:t>
            </a:r>
            <a:r>
              <a:rPr lang="en-US" sz="2000"/>
              <a:t> 947 Jahre alt.</a:t>
            </a:r>
            <a:endParaRPr lang="en-US" sz="2000">
              <a:cs typeface="Calibri" panose="020F0502020204030204"/>
            </a:endParaRPr>
          </a:p>
          <a:p>
            <a:r>
              <a:rPr lang="en-US" sz="2000"/>
              <a:t>Das war die </a:t>
            </a:r>
            <a:r>
              <a:rPr lang="en-US" sz="2000" err="1"/>
              <a:t>Geschichte</a:t>
            </a:r>
            <a:r>
              <a:rPr lang="en-US" sz="2000"/>
              <a:t> von </a:t>
            </a:r>
            <a:r>
              <a:rPr lang="en-US" sz="2000" err="1"/>
              <a:t>Gigu</a:t>
            </a:r>
            <a:r>
              <a:rPr lang="en-US" sz="2000"/>
              <a:t>.</a:t>
            </a:r>
            <a:endParaRPr lang="en-US" sz="2000">
              <a:cs typeface="Calibri" panose="020F0502020204030204"/>
            </a:endParaRPr>
          </a:p>
          <a:p>
            <a:r>
              <a:rPr lang="en-US" sz="2000"/>
              <a:t>Bye</a:t>
            </a:r>
            <a:endParaRPr lang="en-US" sz="20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0816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:wipe/>
      </p:transition>
    </mc:Choice>
    <mc:Fallback xmlns="">
      <p:transition spd="slow" advTm="5000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00BC9-0FCD-432A-A423-04431ED56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rgbClr val="000000"/>
                </a:solidFill>
              </a:rPr>
              <a:t>Libro Lini Spieli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331F652-DA36-474D-85BD-F94DFECE0B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9039" r="10960" b="-1"/>
          <a:stretch/>
        </p:blipFill>
        <p:spPr>
          <a:xfrm rot="5400000">
            <a:off x="-672816" y="676540"/>
            <a:ext cx="6850548" cy="550491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034736-A9EB-4F4D-913D-58DEE8CC0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0574" y="2175876"/>
            <a:ext cx="5823840" cy="38850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Mein </a:t>
            </a:r>
            <a:r>
              <a:rPr lang="en-US" sz="1700" err="1">
                <a:solidFill>
                  <a:srgbClr val="000000"/>
                </a:solidFill>
              </a:rPr>
              <a:t>Gesicht</a:t>
            </a:r>
            <a:r>
              <a:rPr lang="en-US" sz="1700">
                <a:solidFill>
                  <a:srgbClr val="000000"/>
                </a:solidFill>
              </a:rPr>
              <a:t> </a:t>
            </a:r>
            <a:r>
              <a:rPr lang="en-US" sz="1700" err="1">
                <a:solidFill>
                  <a:srgbClr val="000000"/>
                </a:solidFill>
              </a:rPr>
              <a:t>heißt</a:t>
            </a:r>
            <a:r>
              <a:rPr lang="en-US" sz="1700">
                <a:solidFill>
                  <a:srgbClr val="000000"/>
                </a:solidFill>
              </a:rPr>
              <a:t> Frau </a:t>
            </a:r>
            <a:r>
              <a:rPr lang="en-US" sz="1700" err="1">
                <a:solidFill>
                  <a:srgbClr val="000000"/>
                </a:solidFill>
              </a:rPr>
              <a:t>Spieli</a:t>
            </a:r>
            <a:r>
              <a:rPr lang="en-US" sz="1700">
                <a:solidFill>
                  <a:srgbClr val="000000"/>
                </a:solidFill>
              </a:rPr>
              <a:t>.</a:t>
            </a:r>
            <a:endParaRPr lang="en-US"/>
          </a:p>
          <a:p>
            <a:r>
              <a:rPr lang="en-US" sz="1700">
                <a:solidFill>
                  <a:srgbClr val="000000"/>
                </a:solidFill>
              </a:rPr>
              <a:t>Sie </a:t>
            </a:r>
            <a:r>
              <a:rPr lang="en-US" sz="1700" err="1">
                <a:solidFill>
                  <a:srgbClr val="000000"/>
                </a:solidFill>
              </a:rPr>
              <a:t>spielt</a:t>
            </a:r>
            <a:r>
              <a:rPr lang="en-US" sz="1700">
                <a:solidFill>
                  <a:srgbClr val="000000"/>
                </a:solidFill>
              </a:rPr>
              <a:t> gerne und </a:t>
            </a:r>
            <a:r>
              <a:rPr lang="en-US" sz="1700" err="1">
                <a:solidFill>
                  <a:srgbClr val="000000"/>
                </a:solidFill>
              </a:rPr>
              <a:t>besonders</a:t>
            </a:r>
            <a:r>
              <a:rPr lang="en-US" sz="1700">
                <a:solidFill>
                  <a:srgbClr val="000000"/>
                </a:solidFill>
              </a:rPr>
              <a:t> gerne </a:t>
            </a:r>
            <a:r>
              <a:rPr lang="en-US" sz="1700" err="1">
                <a:solidFill>
                  <a:srgbClr val="000000"/>
                </a:solidFill>
              </a:rPr>
              <a:t>spielt</a:t>
            </a:r>
            <a:r>
              <a:rPr lang="en-US" sz="1700">
                <a:solidFill>
                  <a:srgbClr val="000000"/>
                </a:solidFill>
              </a:rPr>
              <a:t> </a:t>
            </a:r>
            <a:r>
              <a:rPr lang="en-US" sz="1700" err="1">
                <a:solidFill>
                  <a:srgbClr val="000000"/>
                </a:solidFill>
              </a:rPr>
              <a:t>sie</a:t>
            </a:r>
            <a:r>
              <a:rPr lang="en-US" sz="1700">
                <a:solidFill>
                  <a:srgbClr val="000000"/>
                </a:solidFill>
              </a:rPr>
              <a:t> </a:t>
            </a:r>
            <a:r>
              <a:rPr lang="en-US" sz="1700" err="1">
                <a:solidFill>
                  <a:srgbClr val="000000"/>
                </a:solidFill>
              </a:rPr>
              <a:t>mit</a:t>
            </a:r>
            <a:r>
              <a:rPr lang="en-US" sz="1700">
                <a:solidFill>
                  <a:srgbClr val="000000"/>
                </a:solidFill>
              </a:rPr>
              <a:t> </a:t>
            </a:r>
            <a:r>
              <a:rPr lang="en-US" sz="1700" err="1">
                <a:solidFill>
                  <a:srgbClr val="000000"/>
                </a:solidFill>
              </a:rPr>
              <a:t>Kindern</a:t>
            </a:r>
            <a:r>
              <a:rPr lang="en-US" sz="1700">
                <a:solidFill>
                  <a:srgbClr val="000000"/>
                </a:solidFill>
              </a:rPr>
              <a:t>.</a:t>
            </a:r>
            <a:endParaRPr lang="en-US" sz="1700">
              <a:solidFill>
                <a:srgbClr val="000000"/>
              </a:solidFill>
              <a:cs typeface="Calibri" panose="020F0502020204030204"/>
            </a:endParaRPr>
          </a:p>
          <a:p>
            <a:r>
              <a:rPr lang="en-US" sz="1700" err="1">
                <a:solidFill>
                  <a:srgbClr val="000000"/>
                </a:solidFill>
              </a:rPr>
              <a:t>Ihr</a:t>
            </a:r>
            <a:r>
              <a:rPr lang="en-US" sz="1700">
                <a:solidFill>
                  <a:srgbClr val="000000"/>
                </a:solidFill>
              </a:rPr>
              <a:t> </a:t>
            </a:r>
            <a:r>
              <a:rPr lang="en-US" sz="1700" err="1">
                <a:solidFill>
                  <a:srgbClr val="000000"/>
                </a:solidFill>
              </a:rPr>
              <a:t>voller</a:t>
            </a:r>
            <a:r>
              <a:rPr lang="en-US" sz="1700">
                <a:solidFill>
                  <a:srgbClr val="000000"/>
                </a:solidFill>
              </a:rPr>
              <a:t> Name </a:t>
            </a:r>
            <a:r>
              <a:rPr lang="en-US" sz="1700" err="1">
                <a:solidFill>
                  <a:srgbClr val="000000"/>
                </a:solidFill>
              </a:rPr>
              <a:t>ist</a:t>
            </a:r>
            <a:r>
              <a:rPr lang="en-US" sz="1700">
                <a:solidFill>
                  <a:srgbClr val="000000"/>
                </a:solidFill>
              </a:rPr>
              <a:t> Libro </a:t>
            </a:r>
            <a:r>
              <a:rPr lang="en-US" sz="1700" err="1">
                <a:solidFill>
                  <a:srgbClr val="000000"/>
                </a:solidFill>
              </a:rPr>
              <a:t>Lini</a:t>
            </a:r>
            <a:r>
              <a:rPr lang="en-US" sz="1700">
                <a:solidFill>
                  <a:srgbClr val="000000"/>
                </a:solidFill>
              </a:rPr>
              <a:t> </a:t>
            </a:r>
            <a:r>
              <a:rPr lang="en-US" sz="1700" err="1">
                <a:solidFill>
                  <a:srgbClr val="000000"/>
                </a:solidFill>
              </a:rPr>
              <a:t>Spieli</a:t>
            </a:r>
            <a:r>
              <a:rPr lang="en-US" sz="1700">
                <a:solidFill>
                  <a:srgbClr val="000000"/>
                </a:solidFill>
              </a:rPr>
              <a:t>.</a:t>
            </a:r>
            <a:endParaRPr lang="en-US" sz="1700">
              <a:solidFill>
                <a:srgbClr val="000000"/>
              </a:solidFill>
              <a:cs typeface="Calibri" panose="020F0502020204030204"/>
            </a:endParaRPr>
          </a:p>
          <a:p>
            <a:r>
              <a:rPr lang="en-US" sz="1700">
                <a:solidFill>
                  <a:srgbClr val="000000"/>
                </a:solidFill>
              </a:rPr>
              <a:t>Sie </a:t>
            </a:r>
            <a:r>
              <a:rPr lang="en-US" sz="1700" err="1">
                <a:solidFill>
                  <a:srgbClr val="000000"/>
                </a:solidFill>
              </a:rPr>
              <a:t>heißt</a:t>
            </a:r>
            <a:r>
              <a:rPr lang="en-US" sz="1700">
                <a:solidFill>
                  <a:srgbClr val="000000"/>
                </a:solidFill>
              </a:rPr>
              <a:t> so, </a:t>
            </a:r>
            <a:r>
              <a:rPr lang="en-US" sz="1700" err="1">
                <a:solidFill>
                  <a:srgbClr val="000000"/>
                </a:solidFill>
              </a:rPr>
              <a:t>weil</a:t>
            </a:r>
            <a:r>
              <a:rPr lang="en-US" sz="1700">
                <a:solidFill>
                  <a:srgbClr val="000000"/>
                </a:solidFill>
              </a:rPr>
              <a:t> das die Kinder </a:t>
            </a:r>
            <a:r>
              <a:rPr lang="en-US" sz="1700" err="1">
                <a:solidFill>
                  <a:srgbClr val="000000"/>
                </a:solidFill>
              </a:rPr>
              <a:t>lustig</a:t>
            </a:r>
            <a:r>
              <a:rPr lang="en-US" sz="1700">
                <a:solidFill>
                  <a:srgbClr val="000000"/>
                </a:solidFill>
              </a:rPr>
              <a:t> </a:t>
            </a:r>
            <a:r>
              <a:rPr lang="en-US" sz="1700" err="1">
                <a:solidFill>
                  <a:srgbClr val="000000"/>
                </a:solidFill>
              </a:rPr>
              <a:t>finden</a:t>
            </a:r>
            <a:r>
              <a:rPr lang="en-US" sz="1700">
                <a:solidFill>
                  <a:srgbClr val="000000"/>
                </a:solidFill>
              </a:rPr>
              <a:t>.</a:t>
            </a:r>
            <a:endParaRPr lang="en-US" sz="1700">
              <a:solidFill>
                <a:srgbClr val="000000"/>
              </a:solidFill>
              <a:cs typeface="Calibri" panose="020F0502020204030204"/>
            </a:endParaRPr>
          </a:p>
          <a:p>
            <a:r>
              <a:rPr lang="en-US" sz="1700">
                <a:solidFill>
                  <a:srgbClr val="000000"/>
                </a:solidFill>
              </a:rPr>
              <a:t>Sie </a:t>
            </a:r>
            <a:r>
              <a:rPr lang="en-US" sz="1700" err="1">
                <a:solidFill>
                  <a:srgbClr val="000000"/>
                </a:solidFill>
              </a:rPr>
              <a:t>wohnt</a:t>
            </a:r>
            <a:r>
              <a:rPr lang="en-US" sz="1700">
                <a:solidFill>
                  <a:srgbClr val="000000"/>
                </a:solidFill>
              </a:rPr>
              <a:t> in Spielberg in </a:t>
            </a:r>
            <a:r>
              <a:rPr lang="en-US" sz="1700" err="1">
                <a:solidFill>
                  <a:srgbClr val="000000"/>
                </a:solidFill>
              </a:rPr>
              <a:t>einem</a:t>
            </a:r>
            <a:r>
              <a:rPr lang="en-US" sz="1700">
                <a:solidFill>
                  <a:srgbClr val="000000"/>
                </a:solidFill>
              </a:rPr>
              <a:t> </a:t>
            </a:r>
            <a:r>
              <a:rPr lang="en-US" sz="1700" err="1">
                <a:solidFill>
                  <a:srgbClr val="000000"/>
                </a:solidFill>
              </a:rPr>
              <a:t>bunten</a:t>
            </a:r>
            <a:r>
              <a:rPr lang="en-US" sz="1700">
                <a:solidFill>
                  <a:srgbClr val="000000"/>
                </a:solidFill>
              </a:rPr>
              <a:t>, </a:t>
            </a:r>
            <a:r>
              <a:rPr lang="en-US" sz="1700" err="1">
                <a:solidFill>
                  <a:srgbClr val="000000"/>
                </a:solidFill>
              </a:rPr>
              <a:t>fliegenden</a:t>
            </a:r>
            <a:r>
              <a:rPr lang="en-US" sz="1700">
                <a:solidFill>
                  <a:srgbClr val="000000"/>
                </a:solidFill>
              </a:rPr>
              <a:t> und </a:t>
            </a:r>
          </a:p>
          <a:p>
            <a:r>
              <a:rPr lang="en-US" sz="1700" err="1">
                <a:solidFill>
                  <a:srgbClr val="000000"/>
                </a:solidFill>
              </a:rPr>
              <a:t>tanzenden</a:t>
            </a:r>
            <a:r>
              <a:rPr lang="en-US" sz="1700">
                <a:solidFill>
                  <a:srgbClr val="000000"/>
                </a:solidFill>
              </a:rPr>
              <a:t> Haus.</a:t>
            </a:r>
            <a:endParaRPr lang="en-US" sz="1700">
              <a:solidFill>
                <a:srgbClr val="000000"/>
              </a:solidFill>
              <a:cs typeface="Calibri" panose="020F0502020204030204"/>
            </a:endParaRPr>
          </a:p>
          <a:p>
            <a:r>
              <a:rPr lang="en-US" sz="1700">
                <a:solidFill>
                  <a:srgbClr val="000000"/>
                </a:solidFill>
              </a:rPr>
              <a:t>Sie </a:t>
            </a:r>
            <a:r>
              <a:rPr lang="en-US" sz="1700" err="1">
                <a:solidFill>
                  <a:srgbClr val="000000"/>
                </a:solidFill>
              </a:rPr>
              <a:t>selbst</a:t>
            </a:r>
            <a:r>
              <a:rPr lang="en-US" sz="1700">
                <a:solidFill>
                  <a:srgbClr val="000000"/>
                </a:solidFill>
              </a:rPr>
              <a:t> hat 3 Kinder und in </a:t>
            </a:r>
            <a:r>
              <a:rPr lang="en-US" sz="1700" err="1">
                <a:solidFill>
                  <a:srgbClr val="000000"/>
                </a:solidFill>
              </a:rPr>
              <a:t>ihrer</a:t>
            </a:r>
            <a:r>
              <a:rPr lang="en-US" sz="1700">
                <a:solidFill>
                  <a:srgbClr val="000000"/>
                </a:solidFill>
              </a:rPr>
              <a:t> </a:t>
            </a:r>
            <a:r>
              <a:rPr lang="en-US" sz="1700" err="1">
                <a:solidFill>
                  <a:srgbClr val="000000"/>
                </a:solidFill>
              </a:rPr>
              <a:t>Gemeinde</a:t>
            </a:r>
            <a:r>
              <a:rPr lang="en-US" sz="1700">
                <a:solidFill>
                  <a:srgbClr val="000000"/>
                </a:solidFill>
              </a:rPr>
              <a:t> </a:t>
            </a:r>
            <a:r>
              <a:rPr lang="en-US" sz="1700" err="1">
                <a:solidFill>
                  <a:srgbClr val="000000"/>
                </a:solidFill>
              </a:rPr>
              <a:t>wohnen</a:t>
            </a:r>
            <a:r>
              <a:rPr lang="en-US" sz="1700">
                <a:solidFill>
                  <a:srgbClr val="000000"/>
                </a:solidFill>
              </a:rPr>
              <a:t> 305 </a:t>
            </a:r>
          </a:p>
          <a:p>
            <a:r>
              <a:rPr lang="en-US" sz="1700">
                <a:solidFill>
                  <a:srgbClr val="000000"/>
                </a:solidFill>
              </a:rPr>
              <a:t>Kinder und die </a:t>
            </a:r>
            <a:r>
              <a:rPr lang="en-US" sz="1700" err="1">
                <a:solidFill>
                  <a:srgbClr val="000000"/>
                </a:solidFill>
              </a:rPr>
              <a:t>kommen</a:t>
            </a:r>
            <a:r>
              <a:rPr lang="en-US" sz="1700">
                <a:solidFill>
                  <a:srgbClr val="000000"/>
                </a:solidFill>
              </a:rPr>
              <a:t> </a:t>
            </a:r>
            <a:r>
              <a:rPr lang="en-US" sz="1700" err="1">
                <a:solidFill>
                  <a:srgbClr val="000000"/>
                </a:solidFill>
              </a:rPr>
              <a:t>jeden</a:t>
            </a:r>
            <a:r>
              <a:rPr lang="en-US" sz="1700">
                <a:solidFill>
                  <a:srgbClr val="000000"/>
                </a:solidFill>
              </a:rPr>
              <a:t> Tag </a:t>
            </a:r>
            <a:r>
              <a:rPr lang="en-US" sz="1700" err="1">
                <a:solidFill>
                  <a:srgbClr val="000000"/>
                </a:solidFill>
              </a:rPr>
              <a:t>zu</a:t>
            </a:r>
            <a:r>
              <a:rPr lang="en-US" sz="1700">
                <a:solidFill>
                  <a:srgbClr val="000000"/>
                </a:solidFill>
              </a:rPr>
              <a:t> </a:t>
            </a:r>
            <a:r>
              <a:rPr lang="en-US" sz="1700" err="1">
                <a:solidFill>
                  <a:srgbClr val="000000"/>
                </a:solidFill>
              </a:rPr>
              <a:t>ihr</a:t>
            </a:r>
            <a:r>
              <a:rPr lang="en-US" sz="1700">
                <a:solidFill>
                  <a:srgbClr val="000000"/>
                </a:solidFill>
              </a:rPr>
              <a:t>.</a:t>
            </a:r>
            <a:endParaRPr lang="en-US" sz="1700">
              <a:solidFill>
                <a:srgbClr val="000000"/>
              </a:solidFill>
              <a:cs typeface="Calibri" panose="020F0502020204030204"/>
            </a:endParaRPr>
          </a:p>
          <a:p>
            <a:r>
              <a:rPr lang="en-US" sz="1700">
                <a:solidFill>
                  <a:srgbClr val="000000"/>
                </a:solidFill>
              </a:rPr>
              <a:t>Sie </a:t>
            </a:r>
            <a:r>
              <a:rPr lang="en-US" sz="1700" err="1">
                <a:solidFill>
                  <a:srgbClr val="000000"/>
                </a:solidFill>
              </a:rPr>
              <a:t>ist</a:t>
            </a:r>
            <a:r>
              <a:rPr lang="en-US" sz="1700">
                <a:solidFill>
                  <a:srgbClr val="000000"/>
                </a:solidFill>
              </a:rPr>
              <a:t> </a:t>
            </a:r>
            <a:r>
              <a:rPr lang="en-US" sz="1700" err="1">
                <a:solidFill>
                  <a:srgbClr val="000000"/>
                </a:solidFill>
              </a:rPr>
              <a:t>Spitzensportlerin</a:t>
            </a:r>
            <a:r>
              <a:rPr lang="en-US" sz="1700">
                <a:solidFill>
                  <a:srgbClr val="000000"/>
                </a:solidFill>
              </a:rPr>
              <a:t> und </a:t>
            </a:r>
            <a:r>
              <a:rPr lang="en-US" sz="1700" err="1">
                <a:solidFill>
                  <a:srgbClr val="000000"/>
                </a:solidFill>
              </a:rPr>
              <a:t>geht</a:t>
            </a:r>
            <a:r>
              <a:rPr lang="en-US" sz="1700">
                <a:solidFill>
                  <a:srgbClr val="000000"/>
                </a:solidFill>
              </a:rPr>
              <a:t> </a:t>
            </a:r>
            <a:r>
              <a:rPr lang="en-US" sz="1700" err="1">
                <a:solidFill>
                  <a:srgbClr val="000000"/>
                </a:solidFill>
              </a:rPr>
              <a:t>reiten</a:t>
            </a:r>
            <a:r>
              <a:rPr lang="en-US" sz="1700">
                <a:solidFill>
                  <a:srgbClr val="000000"/>
                </a:solidFill>
              </a:rPr>
              <a:t>, </a:t>
            </a:r>
            <a:r>
              <a:rPr lang="en-US" sz="1700" err="1">
                <a:solidFill>
                  <a:srgbClr val="000000"/>
                </a:solidFill>
              </a:rPr>
              <a:t>tanzen</a:t>
            </a:r>
            <a:r>
              <a:rPr lang="en-US" sz="1700">
                <a:solidFill>
                  <a:srgbClr val="000000"/>
                </a:solidFill>
              </a:rPr>
              <a:t>, </a:t>
            </a:r>
            <a:r>
              <a:rPr lang="en-US" sz="1700" err="1">
                <a:solidFill>
                  <a:srgbClr val="000000"/>
                </a:solidFill>
              </a:rPr>
              <a:t>Fussball</a:t>
            </a:r>
            <a:r>
              <a:rPr lang="en-US" sz="1700">
                <a:solidFill>
                  <a:srgbClr val="000000"/>
                </a:solidFill>
              </a:rPr>
              <a:t> </a:t>
            </a:r>
          </a:p>
          <a:p>
            <a:r>
              <a:rPr lang="en-US" sz="1700">
                <a:solidFill>
                  <a:srgbClr val="000000"/>
                </a:solidFill>
              </a:rPr>
              <a:t>spielen...und das </a:t>
            </a:r>
            <a:r>
              <a:rPr lang="en-US" sz="1700" err="1">
                <a:solidFill>
                  <a:srgbClr val="000000"/>
                </a:solidFill>
              </a:rPr>
              <a:t>mit</a:t>
            </a:r>
            <a:r>
              <a:rPr lang="en-US" sz="1700">
                <a:solidFill>
                  <a:srgbClr val="000000"/>
                </a:solidFill>
              </a:rPr>
              <a:t> 95 Jahren.</a:t>
            </a:r>
            <a:endParaRPr lang="en-US" sz="1700">
              <a:solidFill>
                <a:srgbClr val="00000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7407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:wipe/>
      </p:transition>
    </mc:Choice>
    <mc:Fallback xmlns="">
      <p:transition spd="slow" advTm="5000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8298F-5630-46BC-B787-19B901D78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Severin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1BB6768-B530-449C-A812-D17A8F2B771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8516" t="1438" r="11719" b="274"/>
          <a:stretch/>
        </p:blipFill>
        <p:spPr>
          <a:xfrm rot="5400000">
            <a:off x="6559566" y="527151"/>
            <a:ext cx="4467839" cy="551077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6B3A18-C10A-409D-B745-18A912928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7" y="1774372"/>
            <a:ext cx="4318409" cy="27540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  <a:p>
            <a:r>
              <a:rPr lang="en-US" sz="2000"/>
              <a:t>Hallo, ich </a:t>
            </a:r>
            <a:r>
              <a:rPr lang="en-US" sz="2000" err="1"/>
              <a:t>heiße</a:t>
            </a:r>
            <a:r>
              <a:rPr lang="en-US" sz="2000"/>
              <a:t> Severin.</a:t>
            </a:r>
            <a:endParaRPr lang="en-US" sz="2000">
              <a:cs typeface="Calibri" panose="020F0502020204030204"/>
            </a:endParaRPr>
          </a:p>
          <a:p>
            <a:r>
              <a:rPr lang="en-US" sz="2000"/>
              <a:t>Ich bin 1 </a:t>
            </a:r>
            <a:r>
              <a:rPr lang="en-US" sz="2000" err="1"/>
              <a:t>Jahr</a:t>
            </a:r>
            <a:r>
              <a:rPr lang="en-US" sz="2000"/>
              <a:t> alt und </a:t>
            </a:r>
            <a:r>
              <a:rPr lang="en-US" sz="2000" err="1"/>
              <a:t>komme</a:t>
            </a:r>
            <a:r>
              <a:rPr lang="en-US" sz="2000"/>
              <a:t> </a:t>
            </a:r>
            <a:r>
              <a:rPr lang="en-US" sz="2000" err="1"/>
              <a:t>aus</a:t>
            </a:r>
            <a:r>
              <a:rPr lang="en-US" sz="2000"/>
              <a:t> der</a:t>
            </a:r>
            <a:endParaRPr lang="en-US" sz="2000">
              <a:cs typeface="Calibri" panose="020F0502020204030204"/>
            </a:endParaRPr>
          </a:p>
          <a:p>
            <a:r>
              <a:rPr lang="en-US" sz="2000"/>
              <a:t>Schmiedegasse10.</a:t>
            </a:r>
            <a:endParaRPr lang="en-US" sz="2000">
              <a:cs typeface="Calibri" panose="020F0502020204030204"/>
            </a:endParaRPr>
          </a:p>
          <a:p>
            <a:r>
              <a:rPr lang="en-US" sz="2000"/>
              <a:t>Ich </a:t>
            </a:r>
            <a:r>
              <a:rPr lang="en-US" sz="2000" err="1"/>
              <a:t>gehe</a:t>
            </a:r>
            <a:r>
              <a:rPr lang="en-US" sz="2000"/>
              <a:t> in die </a:t>
            </a:r>
            <a:r>
              <a:rPr lang="en-US" sz="2000" err="1"/>
              <a:t>Monsterschule</a:t>
            </a:r>
            <a:r>
              <a:rPr lang="en-US" sz="2000"/>
              <a:t> und bin</a:t>
            </a:r>
            <a:endParaRPr lang="en-US" sz="2000">
              <a:cs typeface="Calibri" panose="020F0502020204030204"/>
            </a:endParaRPr>
          </a:p>
          <a:p>
            <a:r>
              <a:rPr lang="en-US" sz="2000"/>
              <a:t>immer </a:t>
            </a:r>
            <a:r>
              <a:rPr lang="en-US" sz="2000" err="1"/>
              <a:t>fröhlich</a:t>
            </a:r>
            <a:r>
              <a:rPr lang="en-US" sz="2000"/>
              <a:t>.</a:t>
            </a:r>
            <a:endParaRPr lang="en-US" sz="20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73917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:wipe/>
      </p:transition>
    </mc:Choice>
    <mc:Fallback xmlns="">
      <p:transition spd="slow" advTm="5000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E0B418-62B9-4B21-BB91-589320A93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/>
              <a:t>Finnja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67FB66F-CB8F-4BC4-A42C-2C96EC9B1F4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511" b="2511"/>
          <a:stretch/>
        </p:blipFill>
        <p:spPr>
          <a:xfrm rot="5400000">
            <a:off x="853494" y="-853063"/>
            <a:ext cx="6408311" cy="81153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73446-E924-408F-9A25-7CB781599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15296" y="2418408"/>
            <a:ext cx="3875319" cy="39903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b="1"/>
          </a:p>
          <a:p>
            <a:r>
              <a:rPr lang="en-US" b="1"/>
              <a:t>Ich bin 45 </a:t>
            </a:r>
            <a:r>
              <a:rPr lang="en-US" b="1" err="1"/>
              <a:t>Minuten</a:t>
            </a:r>
            <a:r>
              <a:rPr lang="en-US" b="1"/>
              <a:t> alt. Ich </a:t>
            </a:r>
            <a:r>
              <a:rPr lang="en-US" b="1" err="1"/>
              <a:t>wurde</a:t>
            </a:r>
            <a:r>
              <a:rPr lang="en-US" b="1"/>
              <a:t> </a:t>
            </a:r>
            <a:r>
              <a:rPr lang="en-US" b="1" err="1"/>
              <a:t>aus</a:t>
            </a:r>
            <a:r>
              <a:rPr lang="en-US" b="1"/>
              <a:t> </a:t>
            </a:r>
            <a:r>
              <a:rPr lang="en-US" b="1" err="1"/>
              <a:t>Restmaterialien</a:t>
            </a:r>
            <a:r>
              <a:rPr lang="en-US" b="1"/>
              <a:t> </a:t>
            </a:r>
            <a:r>
              <a:rPr lang="en-US" b="1" err="1"/>
              <a:t>gebaut</a:t>
            </a:r>
            <a:r>
              <a:rPr lang="en-US" b="1"/>
              <a:t> und </a:t>
            </a:r>
            <a:r>
              <a:rPr lang="en-US" b="1" err="1"/>
              <a:t>wohne</a:t>
            </a:r>
            <a:r>
              <a:rPr lang="en-US" b="1"/>
              <a:t> </a:t>
            </a:r>
            <a:r>
              <a:rPr lang="en-US" b="1" err="1"/>
              <a:t>bei</a:t>
            </a:r>
            <a:r>
              <a:rPr lang="en-US" b="1"/>
              <a:t> Marie </a:t>
            </a:r>
            <a:r>
              <a:rPr lang="en-US" b="1" err="1"/>
              <a:t>im</a:t>
            </a:r>
            <a:r>
              <a:rPr lang="en-US" b="1"/>
              <a:t> Zimmer. Ich </a:t>
            </a:r>
            <a:r>
              <a:rPr lang="en-US" b="1" err="1"/>
              <a:t>habe</a:t>
            </a:r>
            <a:r>
              <a:rPr lang="en-US" b="1"/>
              <a:t> </a:t>
            </a:r>
            <a:r>
              <a:rPr lang="en-US" b="1" err="1"/>
              <a:t>grüne</a:t>
            </a:r>
            <a:r>
              <a:rPr lang="en-US" b="1"/>
              <a:t> Haare, rosa Ohren, </a:t>
            </a:r>
            <a:r>
              <a:rPr lang="en-US" b="1" err="1"/>
              <a:t>eine</a:t>
            </a:r>
            <a:r>
              <a:rPr lang="en-US" b="1"/>
              <a:t> </a:t>
            </a:r>
            <a:r>
              <a:rPr lang="en-US" b="1" err="1"/>
              <a:t>braune</a:t>
            </a:r>
            <a:r>
              <a:rPr lang="en-US" b="1"/>
              <a:t> Nase und </a:t>
            </a:r>
            <a:r>
              <a:rPr lang="en-US" b="1" err="1"/>
              <a:t>eine</a:t>
            </a:r>
            <a:r>
              <a:rPr lang="en-US" b="1"/>
              <a:t> </a:t>
            </a:r>
            <a:r>
              <a:rPr lang="en-US" b="1" err="1"/>
              <a:t>Banane</a:t>
            </a:r>
            <a:r>
              <a:rPr lang="en-US" b="1"/>
              <a:t> </a:t>
            </a:r>
            <a:r>
              <a:rPr lang="en-US" b="1" err="1"/>
              <a:t>als</a:t>
            </a:r>
            <a:r>
              <a:rPr lang="en-US" b="1"/>
              <a:t> Mund. </a:t>
            </a:r>
            <a:endParaRPr lang="en-US" b="1">
              <a:cs typeface="Calibri" panose="020F0502020204030204"/>
            </a:endParaRPr>
          </a:p>
          <a:p>
            <a:r>
              <a:rPr lang="en-US" b="1"/>
              <a:t>Meine </a:t>
            </a:r>
            <a:r>
              <a:rPr lang="en-US" b="1" err="1"/>
              <a:t>Herstellerin</a:t>
            </a:r>
            <a:r>
              <a:rPr lang="en-US" b="1"/>
              <a:t> </a:t>
            </a:r>
            <a:r>
              <a:rPr lang="en-US" b="1" err="1"/>
              <a:t>ist</a:t>
            </a:r>
            <a:r>
              <a:rPr lang="en-US" b="1"/>
              <a:t> Marie </a:t>
            </a:r>
            <a:r>
              <a:rPr lang="en-US" b="1" err="1"/>
              <a:t>Emrich</a:t>
            </a:r>
            <a:r>
              <a:rPr lang="en-US" b="1"/>
              <a:t>. </a:t>
            </a:r>
          </a:p>
          <a:p>
            <a:r>
              <a:rPr lang="en-US" b="1"/>
              <a:t>Marie </a:t>
            </a:r>
            <a:r>
              <a:rPr lang="en-US" b="1" err="1"/>
              <a:t>passt</a:t>
            </a:r>
            <a:r>
              <a:rPr lang="en-US" b="1"/>
              <a:t> </a:t>
            </a:r>
            <a:r>
              <a:rPr lang="en-US" b="1" err="1"/>
              <a:t>immer</a:t>
            </a:r>
            <a:r>
              <a:rPr lang="en-US" b="1"/>
              <a:t> auf </a:t>
            </a:r>
            <a:r>
              <a:rPr lang="en-US" b="1" err="1"/>
              <a:t>mich</a:t>
            </a:r>
            <a:r>
              <a:rPr lang="en-US" b="1"/>
              <a:t> auf und </a:t>
            </a:r>
            <a:r>
              <a:rPr lang="en-US" b="1" err="1"/>
              <a:t>schreibt</a:t>
            </a:r>
            <a:r>
              <a:rPr lang="en-US" b="1"/>
              <a:t> </a:t>
            </a:r>
            <a:r>
              <a:rPr lang="en-US" b="1" err="1"/>
              <a:t>gerade</a:t>
            </a:r>
            <a:r>
              <a:rPr lang="en-US" b="1"/>
              <a:t> </a:t>
            </a:r>
            <a:r>
              <a:rPr lang="en-US" b="1" err="1"/>
              <a:t>diesen</a:t>
            </a:r>
            <a:r>
              <a:rPr lang="en-US" b="1"/>
              <a:t> Brief. </a:t>
            </a:r>
            <a:endParaRPr lang="en-US" b="1">
              <a:cs typeface="Calibri" panose="020F0502020204030204"/>
            </a:endParaRPr>
          </a:p>
          <a:p>
            <a:r>
              <a:rPr lang="en-US" b="1"/>
              <a:t>Meine Freunde </a:t>
            </a:r>
            <a:r>
              <a:rPr lang="en-US" b="1" err="1"/>
              <a:t>nennen</a:t>
            </a:r>
            <a:r>
              <a:rPr lang="en-US" b="1"/>
              <a:t> </a:t>
            </a:r>
            <a:r>
              <a:rPr lang="en-US" b="1" err="1"/>
              <a:t>mich</a:t>
            </a:r>
            <a:r>
              <a:rPr lang="en-US" b="1"/>
              <a:t> </a:t>
            </a:r>
            <a:r>
              <a:rPr lang="en-US" b="1" err="1"/>
              <a:t>Kunstwerk</a:t>
            </a:r>
            <a:r>
              <a:rPr lang="en-US" b="1"/>
              <a:t> und ich bin </a:t>
            </a:r>
            <a:r>
              <a:rPr lang="en-US" b="1" err="1"/>
              <a:t>froh</a:t>
            </a:r>
            <a:r>
              <a:rPr lang="en-US" b="1"/>
              <a:t> </a:t>
            </a:r>
            <a:r>
              <a:rPr lang="en-US" b="1" err="1"/>
              <a:t>darüber</a:t>
            </a:r>
            <a:r>
              <a:rPr lang="en-US" b="1"/>
              <a:t>.</a:t>
            </a:r>
            <a:endParaRPr lang="en-US" b="1">
              <a:cs typeface="Calibri" panose="020F0502020204030204"/>
            </a:endParaRPr>
          </a:p>
          <a:p>
            <a:r>
              <a:rPr lang="en-US" b="1"/>
              <a:t>LIEBE </a:t>
            </a:r>
            <a:r>
              <a:rPr lang="en-US" b="1" err="1"/>
              <a:t>GRÜßE</a:t>
            </a:r>
            <a:r>
              <a:rPr lang="en-US" b="1"/>
              <a:t> EUER KUNSTWERK </a:t>
            </a:r>
            <a:endParaRPr lang="en-US" b="1">
              <a:cs typeface="Calibri" panose="020F0502020204030204"/>
            </a:endParaRPr>
          </a:p>
          <a:p>
            <a:endParaRPr lang="en-US" b="1">
              <a:cs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0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:wipe/>
      </p:transition>
    </mc:Choice>
    <mc:Fallback xmlns="">
      <p:transition spd="slow" advTm="5000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B503E-1FAC-4136-82C3-0E83D6671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/>
              <a:t>Monster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B146A530-1542-4246-94C9-1DBF2F7A46E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1" b="18168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AAC94-1A9E-4877-B32A-E4B0735CA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  <a:p>
            <a:r>
              <a:rPr lang="en-US" sz="1800"/>
              <a:t>Mein Monster </a:t>
            </a:r>
            <a:r>
              <a:rPr lang="en-US" sz="1800" err="1"/>
              <a:t>heißt</a:t>
            </a:r>
            <a:r>
              <a:rPr lang="en-US" sz="1800"/>
              <a:t> Monster.</a:t>
            </a:r>
            <a:endParaRPr lang="en-US" sz="1800">
              <a:cs typeface="Calibri" panose="020F0502020204030204"/>
            </a:endParaRPr>
          </a:p>
          <a:p>
            <a:r>
              <a:rPr lang="en-US" sz="1800"/>
              <a:t>Mein Monster </a:t>
            </a:r>
            <a:r>
              <a:rPr lang="en-US" sz="1800" err="1"/>
              <a:t>ist</a:t>
            </a:r>
            <a:r>
              <a:rPr lang="en-US" sz="1800"/>
              <a:t> 5 Jahre alt.</a:t>
            </a:r>
            <a:endParaRPr lang="en-US" sz="1800">
              <a:cs typeface="Calibri" panose="020F0502020204030204"/>
            </a:endParaRPr>
          </a:p>
          <a:p>
            <a:r>
              <a:rPr lang="en-US" sz="1800"/>
              <a:t>Mein Monster </a:t>
            </a:r>
            <a:r>
              <a:rPr lang="en-US" sz="1800" err="1"/>
              <a:t>wohnt</a:t>
            </a:r>
            <a:r>
              <a:rPr lang="en-US" sz="1800"/>
              <a:t> in Afghanistan.</a:t>
            </a:r>
            <a:endParaRPr lang="en-US" sz="1800">
              <a:cs typeface="Calibri" panose="020F0502020204030204"/>
            </a:endParaRPr>
          </a:p>
          <a:p>
            <a:r>
              <a:rPr lang="en-US" sz="1800"/>
              <a:t>Mein Monster </a:t>
            </a:r>
            <a:r>
              <a:rPr lang="en-US" sz="1800" err="1"/>
              <a:t>ist</a:t>
            </a:r>
            <a:r>
              <a:rPr lang="en-US" sz="1800"/>
              <a:t> </a:t>
            </a:r>
            <a:r>
              <a:rPr lang="en-US" sz="1800" err="1"/>
              <a:t>nett</a:t>
            </a:r>
            <a:endParaRPr lang="en-US" sz="1800" err="1">
              <a:cs typeface="Calibri" panose="020F0502020204030204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AC5306-C0CF-4166-AB0B-A93576D6820E}"/>
              </a:ext>
            </a:extLst>
          </p:cNvPr>
          <p:cNvSpPr txBox="1"/>
          <p:nvPr/>
        </p:nvSpPr>
        <p:spPr>
          <a:xfrm>
            <a:off x="4724400" y="3200400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1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9774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:wipe/>
      </p:transition>
    </mc:Choice>
    <mc:Fallback xmlns="">
      <p:transition spd="slow" advTm="5000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8D6A6A8DF5DCC48B06E189F121D88EB" ma:contentTypeVersion="4" ma:contentTypeDescription="Ein neues Dokument erstellen." ma:contentTypeScope="" ma:versionID="40cf3341a4656c4cbcea567b4e028dac">
  <xsd:schema xmlns:xsd="http://www.w3.org/2001/XMLSchema" xmlns:xs="http://www.w3.org/2001/XMLSchema" xmlns:p="http://schemas.microsoft.com/office/2006/metadata/properties" xmlns:ns2="5d951925-2a5b-4f4d-8ac9-b52103b110ba" xmlns:ns3="1125eadb-5bbd-4793-a4bb-5c54e6692bc7" targetNamespace="http://schemas.microsoft.com/office/2006/metadata/properties" ma:root="true" ma:fieldsID="f36bfe58d9dd16868be3b1b0bb00524f" ns2:_="" ns3:_="">
    <xsd:import namespace="5d951925-2a5b-4f4d-8ac9-b52103b110ba"/>
    <xsd:import namespace="1125eadb-5bbd-4793-a4bb-5c54e6692b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951925-2a5b-4f4d-8ac9-b52103b11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25eadb-5bbd-4793-a4bb-5c54e6692bc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125eadb-5bbd-4793-a4bb-5c54e6692bc7">
      <UserInfo>
        <DisplayName>Sarah Dreiling</DisplayName>
        <AccountId>28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3E6FAA5-C0ED-4745-B462-A896A8F2E7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83F59B-4FF8-4CA3-9E47-97EC64EED1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951925-2a5b-4f4d-8ac9-b52103b110ba"/>
    <ds:schemaRef ds:uri="1125eadb-5bbd-4793-a4bb-5c54e6692b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90CEF2-347A-43DB-B88E-5F14C20D615F}">
  <ds:schemaRefs>
    <ds:schemaRef ds:uri="http://schemas.openxmlformats.org/package/2006/metadata/core-properties"/>
    <ds:schemaRef ds:uri="http://schemas.microsoft.com/office/2006/documentManagement/types"/>
    <ds:schemaRef ds:uri="5d951925-2a5b-4f4d-8ac9-b52103b110ba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1125eadb-5bbd-4793-a4bb-5c54e6692bc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727</Words>
  <Application>Microsoft Office PowerPoint</Application>
  <PresentationFormat>Breitbild</PresentationFormat>
  <Paragraphs>118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 2</vt:lpstr>
      <vt:lpstr>Office Theme</vt:lpstr>
      <vt:lpstr>PowerPoint-Präsentation</vt:lpstr>
      <vt:lpstr>Timo</vt:lpstr>
      <vt:lpstr>HERR HUBERT ☺    Er ist 10 Jahre und liebt  Süßigkeiten, er spielt  gerne Fussball und mag keine Kinder:) . Er lebt in einem Wohnhaus. </vt:lpstr>
      <vt:lpstr>Nagel Hansi</vt:lpstr>
      <vt:lpstr>Gigu</vt:lpstr>
      <vt:lpstr>Libro Lini Spieli</vt:lpstr>
      <vt:lpstr>Severin</vt:lpstr>
      <vt:lpstr>Finnja</vt:lpstr>
      <vt:lpstr>Monster</vt:lpstr>
      <vt:lpstr>Robo</vt:lpstr>
      <vt:lpstr>Lavendi   Mein Wesen heißt Lavendi . Sie wohnt in einer Höhle am Berg. Auf diesem Berg wachsen viele  Lavendel- Blumen.  Sie hat viele Freunde: das Eichhörnchen Ida, die Biene Susi, den großen dicken Bär Balu,  Igel Isidor und Hase Hoppy. Mit denen spielt sie jeden Tag. Sie kann Pflanzen wachsen lassen.  </vt:lpstr>
      <vt:lpstr>Baldwin</vt:lpstr>
      <vt:lpstr>Herbert Mayer</vt:lpstr>
      <vt:lpstr>Herr Metallophon</vt:lpstr>
      <vt:lpstr>Robi Roboter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Thoma</dc:creator>
  <cp:lastModifiedBy>Christine Thoma</cp:lastModifiedBy>
  <cp:revision>2</cp:revision>
  <dcterms:created xsi:type="dcterms:W3CDTF">2020-11-21T09:19:59Z</dcterms:created>
  <dcterms:modified xsi:type="dcterms:W3CDTF">2021-01-22T14:02:48Z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0x010100A8D6A6A8DF5DCC48B06E189F121D88EB</vt:lpwstr>
  </property>
</Properties>
</file>